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9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vin Varak" initials="PV" lastIdx="1" clrIdx="0">
    <p:extLst>
      <p:ext uri="{19B8F6BF-5375-455C-9EA6-DF929625EA0E}">
        <p15:presenceInfo xmlns:p15="http://schemas.microsoft.com/office/powerpoint/2012/main" userId="25d2ea6d9052c2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in Varak" userId="25d2ea6d9052c274" providerId="LiveId" clId="{01D35AE6-6388-4950-AF20-382B4343F1D8}"/>
    <pc:docChg chg="undo custSel addSld delSld modSld modMainMaster">
      <pc:chgData name="Pravin Varak" userId="25d2ea6d9052c274" providerId="LiveId" clId="{01D35AE6-6388-4950-AF20-382B4343F1D8}" dt="2023-09-03T20:15:42.875" v="9319" actId="20577"/>
      <pc:docMkLst>
        <pc:docMk/>
      </pc:docMkLst>
      <pc:sldChg chg="modTransition">
        <pc:chgData name="Pravin Varak" userId="25d2ea6d9052c274" providerId="LiveId" clId="{01D35AE6-6388-4950-AF20-382B4343F1D8}" dt="2023-09-03T20:13:04.290" v="9306"/>
        <pc:sldMkLst>
          <pc:docMk/>
          <pc:sldMk cId="1193559076" sldId="256"/>
        </pc:sldMkLst>
      </pc:sldChg>
      <pc:sldChg chg="modTransition">
        <pc:chgData name="Pravin Varak" userId="25d2ea6d9052c274" providerId="LiveId" clId="{01D35AE6-6388-4950-AF20-382B4343F1D8}" dt="2023-09-03T20:13:04.290" v="9306"/>
        <pc:sldMkLst>
          <pc:docMk/>
          <pc:sldMk cId="3143489635" sldId="257"/>
        </pc:sldMkLst>
      </pc:sldChg>
      <pc:sldChg chg="modTransition">
        <pc:chgData name="Pravin Varak" userId="25d2ea6d9052c274" providerId="LiveId" clId="{01D35AE6-6388-4950-AF20-382B4343F1D8}" dt="2023-09-03T20:13:04.290" v="9306"/>
        <pc:sldMkLst>
          <pc:docMk/>
          <pc:sldMk cId="4201741137" sldId="258"/>
        </pc:sldMkLst>
      </pc:sldChg>
      <pc:sldChg chg="modTransition">
        <pc:chgData name="Pravin Varak" userId="25d2ea6d9052c274" providerId="LiveId" clId="{01D35AE6-6388-4950-AF20-382B4343F1D8}" dt="2023-09-03T20:13:04.290" v="9306"/>
        <pc:sldMkLst>
          <pc:docMk/>
          <pc:sldMk cId="1589150678" sldId="259"/>
        </pc:sldMkLst>
      </pc:sldChg>
      <pc:sldChg chg="modTransition">
        <pc:chgData name="Pravin Varak" userId="25d2ea6d9052c274" providerId="LiveId" clId="{01D35AE6-6388-4950-AF20-382B4343F1D8}" dt="2023-09-03T20:13:04.290" v="9306"/>
        <pc:sldMkLst>
          <pc:docMk/>
          <pc:sldMk cId="4050690166" sldId="261"/>
        </pc:sldMkLst>
      </pc:sldChg>
      <pc:sldChg chg="modTransition">
        <pc:chgData name="Pravin Varak" userId="25d2ea6d9052c274" providerId="LiveId" clId="{01D35AE6-6388-4950-AF20-382B4343F1D8}" dt="2023-09-03T20:13:04.290" v="9306"/>
        <pc:sldMkLst>
          <pc:docMk/>
          <pc:sldMk cId="1301596659" sldId="262"/>
        </pc:sldMkLst>
      </pc:sldChg>
      <pc:sldChg chg="modTransition">
        <pc:chgData name="Pravin Varak" userId="25d2ea6d9052c274" providerId="LiveId" clId="{01D35AE6-6388-4950-AF20-382B4343F1D8}" dt="2023-09-03T20:13:04.290" v="9306"/>
        <pc:sldMkLst>
          <pc:docMk/>
          <pc:sldMk cId="2474566366" sldId="263"/>
        </pc:sldMkLst>
      </pc:sldChg>
      <pc:sldChg chg="modSp mod modTransition">
        <pc:chgData name="Pravin Varak" userId="25d2ea6d9052c274" providerId="LiveId" clId="{01D35AE6-6388-4950-AF20-382B4343F1D8}" dt="2023-09-03T20:13:04.290" v="9306"/>
        <pc:sldMkLst>
          <pc:docMk/>
          <pc:sldMk cId="965309958" sldId="264"/>
        </pc:sldMkLst>
        <pc:spChg chg="mod">
          <ac:chgData name="Pravin Varak" userId="25d2ea6d9052c274" providerId="LiveId" clId="{01D35AE6-6388-4950-AF20-382B4343F1D8}" dt="2023-09-02T21:29:59.563" v="46" actId="207"/>
          <ac:spMkLst>
            <pc:docMk/>
            <pc:sldMk cId="965309958" sldId="264"/>
            <ac:spMk id="2" creationId="{C9A934F5-9817-A5D2-C907-22C33BD48063}"/>
          </ac:spMkLst>
        </pc:spChg>
        <pc:spChg chg="mod">
          <ac:chgData name="Pravin Varak" userId="25d2ea6d9052c274" providerId="LiveId" clId="{01D35AE6-6388-4950-AF20-382B4343F1D8}" dt="2023-09-02T21:30:07.087" v="47" actId="207"/>
          <ac:spMkLst>
            <pc:docMk/>
            <pc:sldMk cId="965309958" sldId="264"/>
            <ac:spMk id="4" creationId="{8A929C39-299C-6D7B-D7B0-93D6FDAD0831}"/>
          </ac:spMkLst>
        </pc:sp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2065878659" sldId="265"/>
        </pc:sldMkLst>
        <pc:spChg chg="mod">
          <ac:chgData name="Pravin Varak" userId="25d2ea6d9052c274" providerId="LiveId" clId="{01D35AE6-6388-4950-AF20-382B4343F1D8}" dt="2023-09-02T21:30:16.922" v="48" actId="207"/>
          <ac:spMkLst>
            <pc:docMk/>
            <pc:sldMk cId="2065878659" sldId="265"/>
            <ac:spMk id="2" creationId="{FF586806-A705-E642-2562-5FFA072A4F06}"/>
          </ac:spMkLst>
        </pc:spChg>
        <pc:spChg chg="del">
          <ac:chgData name="Pravin Varak" userId="25d2ea6d9052c274" providerId="LiveId" clId="{01D35AE6-6388-4950-AF20-382B4343F1D8}" dt="2023-09-02T21:28:48.693" v="16" actId="478"/>
          <ac:spMkLst>
            <pc:docMk/>
            <pc:sldMk cId="2065878659" sldId="265"/>
            <ac:spMk id="3" creationId="{D17B48E4-A998-3CED-BF62-95BB2F604F3A}"/>
          </ac:spMkLst>
        </pc:spChg>
        <pc:spChg chg="mod">
          <ac:chgData name="Pravin Varak" userId="25d2ea6d9052c274" providerId="LiveId" clId="{01D35AE6-6388-4950-AF20-382B4343F1D8}" dt="2023-09-02T21:30:22.060" v="49" actId="207"/>
          <ac:spMkLst>
            <pc:docMk/>
            <pc:sldMk cId="2065878659" sldId="265"/>
            <ac:spMk id="4" creationId="{2E54566B-D642-0CA7-369B-E0D392A531C3}"/>
          </ac:spMkLst>
        </pc:spChg>
        <pc:picChg chg="add mod">
          <ac:chgData name="Pravin Varak" userId="25d2ea6d9052c274" providerId="LiveId" clId="{01D35AE6-6388-4950-AF20-382B4343F1D8}" dt="2023-09-02T21:32:21.495" v="57" actId="14100"/>
          <ac:picMkLst>
            <pc:docMk/>
            <pc:sldMk cId="2065878659" sldId="265"/>
            <ac:picMk id="6" creationId="{7E227DF3-D54E-C637-45DF-218E4B46D65F}"/>
          </ac:picMkLst>
        </pc:picChg>
        <pc:picChg chg="add mod">
          <ac:chgData name="Pravin Varak" userId="25d2ea6d9052c274" providerId="LiveId" clId="{01D35AE6-6388-4950-AF20-382B4343F1D8}" dt="2023-09-02T21:32:55.508" v="63" actId="14100"/>
          <ac:picMkLst>
            <pc:docMk/>
            <pc:sldMk cId="2065878659" sldId="265"/>
            <ac:picMk id="8" creationId="{C52425FE-9649-71A3-418B-BA37E6BAF1BB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4187956241" sldId="266"/>
        </pc:sldMkLst>
        <pc:spChg chg="mod">
          <ac:chgData name="Pravin Varak" userId="25d2ea6d9052c274" providerId="LiveId" clId="{01D35AE6-6388-4950-AF20-382B4343F1D8}" dt="2023-09-02T21:35:10.463" v="113" actId="207"/>
          <ac:spMkLst>
            <pc:docMk/>
            <pc:sldMk cId="4187956241" sldId="266"/>
            <ac:spMk id="2" creationId="{AE65FBA2-12D1-C057-180D-E5A54DC5DC79}"/>
          </ac:spMkLst>
        </pc:spChg>
        <pc:spChg chg="del">
          <ac:chgData name="Pravin Varak" userId="25d2ea6d9052c274" providerId="LiveId" clId="{01D35AE6-6388-4950-AF20-382B4343F1D8}" dt="2023-09-02T21:33:27.836" v="65" actId="478"/>
          <ac:spMkLst>
            <pc:docMk/>
            <pc:sldMk cId="4187956241" sldId="266"/>
            <ac:spMk id="3" creationId="{3D6E3A92-2121-303C-7D8F-1967B9ED6A53}"/>
          </ac:spMkLst>
        </pc:spChg>
        <pc:spChg chg="mod">
          <ac:chgData name="Pravin Varak" userId="25d2ea6d9052c274" providerId="LiveId" clId="{01D35AE6-6388-4950-AF20-382B4343F1D8}" dt="2023-09-02T21:35:15.092" v="114" actId="207"/>
          <ac:spMkLst>
            <pc:docMk/>
            <pc:sldMk cId="4187956241" sldId="266"/>
            <ac:spMk id="4" creationId="{3AFAEBFC-5445-C699-4347-98D233F1FB42}"/>
          </ac:spMkLst>
        </pc:spChg>
        <pc:picChg chg="add mod">
          <ac:chgData name="Pravin Varak" userId="25d2ea6d9052c274" providerId="LiveId" clId="{01D35AE6-6388-4950-AF20-382B4343F1D8}" dt="2023-09-02T21:37:03.481" v="120" actId="14100"/>
          <ac:picMkLst>
            <pc:docMk/>
            <pc:sldMk cId="4187956241" sldId="266"/>
            <ac:picMk id="6" creationId="{40BC1EA9-5CC2-90B4-D6BE-9FF378A2178B}"/>
          </ac:picMkLst>
        </pc:picChg>
        <pc:picChg chg="add mod">
          <ac:chgData name="Pravin Varak" userId="25d2ea6d9052c274" providerId="LiveId" clId="{01D35AE6-6388-4950-AF20-382B4343F1D8}" dt="2023-09-02T21:37:33.122" v="125" actId="14100"/>
          <ac:picMkLst>
            <pc:docMk/>
            <pc:sldMk cId="4187956241" sldId="266"/>
            <ac:picMk id="8" creationId="{2D1239CC-A10D-2233-0C14-2F7CA8562277}"/>
          </ac:picMkLst>
        </pc:picChg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2489076295" sldId="267"/>
        </pc:sldMkLst>
        <pc:spChg chg="mod">
          <ac:chgData name="Pravin Varak" userId="25d2ea6d9052c274" providerId="LiveId" clId="{01D35AE6-6388-4950-AF20-382B4343F1D8}" dt="2023-09-02T21:45:25.741" v="435" actId="242"/>
          <ac:spMkLst>
            <pc:docMk/>
            <pc:sldMk cId="2489076295" sldId="267"/>
            <ac:spMk id="2" creationId="{23ED8E2C-E9BE-1023-EA01-5AF3D527BA91}"/>
          </ac:spMkLst>
        </pc:spChg>
        <pc:spChg chg="mod">
          <ac:chgData name="Pravin Varak" userId="25d2ea6d9052c274" providerId="LiveId" clId="{01D35AE6-6388-4950-AF20-382B4343F1D8}" dt="2023-09-02T21:44:21.192" v="408" actId="1076"/>
          <ac:spMkLst>
            <pc:docMk/>
            <pc:sldMk cId="2489076295" sldId="267"/>
            <ac:spMk id="3" creationId="{01E9507C-1997-69DB-B6E5-8E739E6FD20A}"/>
          </ac:spMkLst>
        </pc:spChg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1539066404" sldId="268"/>
        </pc:sldMkLst>
        <pc:spChg chg="mod">
          <ac:chgData name="Pravin Varak" userId="25d2ea6d9052c274" providerId="LiveId" clId="{01D35AE6-6388-4950-AF20-382B4343F1D8}" dt="2023-09-02T21:46:36.280" v="443" actId="255"/>
          <ac:spMkLst>
            <pc:docMk/>
            <pc:sldMk cId="1539066404" sldId="268"/>
            <ac:spMk id="2" creationId="{AE21F5EF-9EDA-406A-D7E3-B7B715C82DE3}"/>
          </ac:spMkLst>
        </pc:spChg>
        <pc:spChg chg="mod">
          <ac:chgData name="Pravin Varak" userId="25d2ea6d9052c274" providerId="LiveId" clId="{01D35AE6-6388-4950-AF20-382B4343F1D8}" dt="2023-09-02T21:51:20.380" v="717" actId="1076"/>
          <ac:spMkLst>
            <pc:docMk/>
            <pc:sldMk cId="1539066404" sldId="268"/>
            <ac:spMk id="3" creationId="{43AC3C3E-F979-239B-5613-AB24A50B951A}"/>
          </ac:spMkLst>
        </pc:sp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2714395637" sldId="269"/>
        </pc:sldMkLst>
        <pc:spChg chg="mod">
          <ac:chgData name="Pravin Varak" userId="25d2ea6d9052c274" providerId="LiveId" clId="{01D35AE6-6388-4950-AF20-382B4343F1D8}" dt="2023-09-02T21:54:38.270" v="727" actId="1076"/>
          <ac:spMkLst>
            <pc:docMk/>
            <pc:sldMk cId="2714395637" sldId="269"/>
            <ac:spMk id="2" creationId="{F95FBDA6-D81C-AB7C-525B-ECDC983610A8}"/>
          </ac:spMkLst>
        </pc:spChg>
        <pc:spChg chg="mod">
          <ac:chgData name="Pravin Varak" userId="25d2ea6d9052c274" providerId="LiveId" clId="{01D35AE6-6388-4950-AF20-382B4343F1D8}" dt="2023-09-02T22:02:06.560" v="934" actId="1076"/>
          <ac:spMkLst>
            <pc:docMk/>
            <pc:sldMk cId="2714395637" sldId="269"/>
            <ac:spMk id="3" creationId="{D866C917-0BB6-7342-6FA9-2D8C98CC8331}"/>
          </ac:spMkLst>
        </pc:spChg>
        <pc:spChg chg="add del">
          <ac:chgData name="Pravin Varak" userId="25d2ea6d9052c274" providerId="LiveId" clId="{01D35AE6-6388-4950-AF20-382B4343F1D8}" dt="2023-09-02T21:57:23.190" v="815"/>
          <ac:spMkLst>
            <pc:docMk/>
            <pc:sldMk cId="2714395637" sldId="269"/>
            <ac:spMk id="4" creationId="{54CE51EE-3B13-DEAC-9915-8F6288BC7C9A}"/>
          </ac:spMkLst>
        </pc:spChg>
        <pc:spChg chg="add del">
          <ac:chgData name="Pravin Varak" userId="25d2ea6d9052c274" providerId="LiveId" clId="{01D35AE6-6388-4950-AF20-382B4343F1D8}" dt="2023-09-02T21:57:28.734" v="817"/>
          <ac:spMkLst>
            <pc:docMk/>
            <pc:sldMk cId="2714395637" sldId="269"/>
            <ac:spMk id="5" creationId="{97042297-46EC-5C11-CAEC-C52E48833949}"/>
          </ac:spMkLst>
        </pc:spChg>
        <pc:spChg chg="add del">
          <ac:chgData name="Pravin Varak" userId="25d2ea6d9052c274" providerId="LiveId" clId="{01D35AE6-6388-4950-AF20-382B4343F1D8}" dt="2023-09-02T21:57:41.179" v="820"/>
          <ac:spMkLst>
            <pc:docMk/>
            <pc:sldMk cId="2714395637" sldId="269"/>
            <ac:spMk id="6" creationId="{90012C29-7677-A05D-7E5C-92419D8F3308}"/>
          </ac:spMkLst>
        </pc:spChg>
        <pc:spChg chg="add del">
          <ac:chgData name="Pravin Varak" userId="25d2ea6d9052c274" providerId="LiveId" clId="{01D35AE6-6388-4950-AF20-382B4343F1D8}" dt="2023-09-02T21:57:55.224" v="824"/>
          <ac:spMkLst>
            <pc:docMk/>
            <pc:sldMk cId="2714395637" sldId="269"/>
            <ac:spMk id="7" creationId="{66B42B61-386A-12FE-7368-61A960B4C92A}"/>
          </ac:spMkLst>
        </pc:spChg>
        <pc:picChg chg="add mod">
          <ac:chgData name="Pravin Varak" userId="25d2ea6d9052c274" providerId="LiveId" clId="{01D35AE6-6388-4950-AF20-382B4343F1D8}" dt="2023-09-02T22:02:24.091" v="935" actId="1076"/>
          <ac:picMkLst>
            <pc:docMk/>
            <pc:sldMk cId="2714395637" sldId="269"/>
            <ac:picMk id="9" creationId="{6AFF91F7-73DA-F42A-043E-79DD37F363ED}"/>
          </ac:picMkLst>
        </pc:picChg>
      </pc:sldChg>
      <pc:sldChg chg="addSp modSp new mod modTransition">
        <pc:chgData name="Pravin Varak" userId="25d2ea6d9052c274" providerId="LiveId" clId="{01D35AE6-6388-4950-AF20-382B4343F1D8}" dt="2023-09-03T20:13:04.290" v="9306"/>
        <pc:sldMkLst>
          <pc:docMk/>
          <pc:sldMk cId="702117818" sldId="270"/>
        </pc:sldMkLst>
        <pc:spChg chg="mod">
          <ac:chgData name="Pravin Varak" userId="25d2ea6d9052c274" providerId="LiveId" clId="{01D35AE6-6388-4950-AF20-382B4343F1D8}" dt="2023-09-02T22:04:40.256" v="945" actId="1076"/>
          <ac:spMkLst>
            <pc:docMk/>
            <pc:sldMk cId="702117818" sldId="270"/>
            <ac:spMk id="2" creationId="{04107F2B-9726-D556-7815-492077C4162E}"/>
          </ac:spMkLst>
        </pc:spChg>
        <pc:spChg chg="mod">
          <ac:chgData name="Pravin Varak" userId="25d2ea6d9052c274" providerId="LiveId" clId="{01D35AE6-6388-4950-AF20-382B4343F1D8}" dt="2023-09-02T22:11:42.933" v="1198" actId="14100"/>
          <ac:spMkLst>
            <pc:docMk/>
            <pc:sldMk cId="702117818" sldId="270"/>
            <ac:spMk id="3" creationId="{4F26B1C1-D75A-46A4-3940-98CF490ED574}"/>
          </ac:spMkLst>
        </pc:spChg>
        <pc:picChg chg="add mod">
          <ac:chgData name="Pravin Varak" userId="25d2ea6d9052c274" providerId="LiveId" clId="{01D35AE6-6388-4950-AF20-382B4343F1D8}" dt="2023-09-02T22:12:19.554" v="1206" actId="14100"/>
          <ac:picMkLst>
            <pc:docMk/>
            <pc:sldMk cId="702117818" sldId="270"/>
            <ac:picMk id="5" creationId="{E2506F36-677F-7825-BFB8-B48997060FB7}"/>
          </ac:picMkLst>
        </pc:picChg>
      </pc:sldChg>
      <pc:sldChg chg="new del">
        <pc:chgData name="Pravin Varak" userId="25d2ea6d9052c274" providerId="LiveId" clId="{01D35AE6-6388-4950-AF20-382B4343F1D8}" dt="2023-09-02T22:13:17.111" v="1208" actId="2696"/>
        <pc:sldMkLst>
          <pc:docMk/>
          <pc:sldMk cId="1072339807" sldId="271"/>
        </pc:sldMkLst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1089919723" sldId="271"/>
        </pc:sldMkLst>
        <pc:spChg chg="mod">
          <ac:chgData name="Pravin Varak" userId="25d2ea6d9052c274" providerId="LiveId" clId="{01D35AE6-6388-4950-AF20-382B4343F1D8}" dt="2023-09-03T12:39:34.384" v="2719" actId="27636"/>
          <ac:spMkLst>
            <pc:docMk/>
            <pc:sldMk cId="1089919723" sldId="271"/>
            <ac:spMk id="2" creationId="{1C2947BE-3C7D-43FA-0C6E-F0E825D2BCDE}"/>
          </ac:spMkLst>
        </pc:spChg>
        <pc:spChg chg="del">
          <ac:chgData name="Pravin Varak" userId="25d2ea6d9052c274" providerId="LiveId" clId="{01D35AE6-6388-4950-AF20-382B4343F1D8}" dt="2023-09-02T22:13:23.557" v="1210" actId="478"/>
          <ac:spMkLst>
            <pc:docMk/>
            <pc:sldMk cId="1089919723" sldId="271"/>
            <ac:spMk id="3" creationId="{93DBA990-3D98-4510-93BE-68DD29DEDDD7}"/>
          </ac:spMkLst>
        </pc:spChg>
        <pc:spChg chg="mod">
          <ac:chgData name="Pravin Varak" userId="25d2ea6d9052c274" providerId="LiveId" clId="{01D35AE6-6388-4950-AF20-382B4343F1D8}" dt="2023-09-02T22:23:57.837" v="1578" actId="1076"/>
          <ac:spMkLst>
            <pc:docMk/>
            <pc:sldMk cId="1089919723" sldId="271"/>
            <ac:spMk id="4" creationId="{B22F3D22-1B84-FBD3-2827-0BDE98BBA64D}"/>
          </ac:spMkLst>
        </pc:spChg>
        <pc:picChg chg="add mod">
          <ac:chgData name="Pravin Varak" userId="25d2ea6d9052c274" providerId="LiveId" clId="{01D35AE6-6388-4950-AF20-382B4343F1D8}" dt="2023-09-02T22:23:47.753" v="1577" actId="14100"/>
          <ac:picMkLst>
            <pc:docMk/>
            <pc:sldMk cId="1089919723" sldId="271"/>
            <ac:picMk id="6" creationId="{0A04B2C9-C02A-8ACE-5BBB-DAB5C51153C3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900591251" sldId="272"/>
        </pc:sldMkLst>
        <pc:spChg chg="mod">
          <ac:chgData name="Pravin Varak" userId="25d2ea6d9052c274" providerId="LiveId" clId="{01D35AE6-6388-4950-AF20-382B4343F1D8}" dt="2023-09-03T12:39:25.732" v="2717" actId="27636"/>
          <ac:spMkLst>
            <pc:docMk/>
            <pc:sldMk cId="900591251" sldId="272"/>
            <ac:spMk id="2" creationId="{C97D00AF-6EC2-2BA7-802E-FC5A80D232AD}"/>
          </ac:spMkLst>
        </pc:spChg>
        <pc:spChg chg="del">
          <ac:chgData name="Pravin Varak" userId="25d2ea6d9052c274" providerId="LiveId" clId="{01D35AE6-6388-4950-AF20-382B4343F1D8}" dt="2023-09-02T22:24:49.241" v="1583" actId="931"/>
          <ac:spMkLst>
            <pc:docMk/>
            <pc:sldMk cId="900591251" sldId="272"/>
            <ac:spMk id="3" creationId="{58E4BEDA-7E24-1E73-C0FB-3E6EA18FE4E2}"/>
          </ac:spMkLst>
        </pc:spChg>
        <pc:spChg chg="mod">
          <ac:chgData name="Pravin Varak" userId="25d2ea6d9052c274" providerId="LiveId" clId="{01D35AE6-6388-4950-AF20-382B4343F1D8}" dt="2023-09-02T22:29:12.697" v="1884" actId="255"/>
          <ac:spMkLst>
            <pc:docMk/>
            <pc:sldMk cId="900591251" sldId="272"/>
            <ac:spMk id="4" creationId="{3D23A734-8CF3-0380-FECF-9D63AB6D7CC5}"/>
          </ac:spMkLst>
        </pc:spChg>
        <pc:spChg chg="add del mod">
          <ac:chgData name="Pravin Varak" userId="25d2ea6d9052c274" providerId="LiveId" clId="{01D35AE6-6388-4950-AF20-382B4343F1D8}" dt="2023-09-02T22:25:20.386" v="1590" actId="478"/>
          <ac:spMkLst>
            <pc:docMk/>
            <pc:sldMk cId="900591251" sldId="272"/>
            <ac:spMk id="8" creationId="{F0A2F890-A63C-C7E1-2A45-8EC6EF9AB540}"/>
          </ac:spMkLst>
        </pc:spChg>
        <pc:picChg chg="add del mod">
          <ac:chgData name="Pravin Varak" userId="25d2ea6d9052c274" providerId="LiveId" clId="{01D35AE6-6388-4950-AF20-382B4343F1D8}" dt="2023-09-02T22:25:17.679" v="1589" actId="478"/>
          <ac:picMkLst>
            <pc:docMk/>
            <pc:sldMk cId="900591251" sldId="272"/>
            <ac:picMk id="6" creationId="{34A4850E-DAAB-158F-6656-5934CE4743A4}"/>
          </ac:picMkLst>
        </pc:picChg>
        <pc:picChg chg="add mod">
          <ac:chgData name="Pravin Varak" userId="25d2ea6d9052c274" providerId="LiveId" clId="{01D35AE6-6388-4950-AF20-382B4343F1D8}" dt="2023-09-02T22:29:36.724" v="1885" actId="14100"/>
          <ac:picMkLst>
            <pc:docMk/>
            <pc:sldMk cId="900591251" sldId="272"/>
            <ac:picMk id="10" creationId="{EF14BE88-F243-54D0-D9B5-3484173F7881}"/>
          </ac:picMkLst>
        </pc:picChg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4175317860" sldId="273"/>
        </pc:sldMkLst>
        <pc:spChg chg="mod">
          <ac:chgData name="Pravin Varak" userId="25d2ea6d9052c274" providerId="LiveId" clId="{01D35AE6-6388-4950-AF20-382B4343F1D8}" dt="2023-09-03T12:39:13.179" v="2715" actId="113"/>
          <ac:spMkLst>
            <pc:docMk/>
            <pc:sldMk cId="4175317860" sldId="273"/>
            <ac:spMk id="2" creationId="{6366B601-4DF3-AE35-7496-51F1559D587E}"/>
          </ac:spMkLst>
        </pc:spChg>
        <pc:spChg chg="mod">
          <ac:chgData name="Pravin Varak" userId="25d2ea6d9052c274" providerId="LiveId" clId="{01D35AE6-6388-4950-AF20-382B4343F1D8}" dt="2023-09-03T12:20:10.885" v="2198" actId="1076"/>
          <ac:spMkLst>
            <pc:docMk/>
            <pc:sldMk cId="4175317860" sldId="273"/>
            <ac:spMk id="3" creationId="{8D1FAACC-1685-C597-7C81-B4159FA9A6F9}"/>
          </ac:spMkLst>
        </pc:spChg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2556230061" sldId="274"/>
        </pc:sldMkLst>
        <pc:spChg chg="mod">
          <ac:chgData name="Pravin Varak" userId="25d2ea6d9052c274" providerId="LiveId" clId="{01D35AE6-6388-4950-AF20-382B4343F1D8}" dt="2023-09-03T12:31:16.993" v="2261" actId="113"/>
          <ac:spMkLst>
            <pc:docMk/>
            <pc:sldMk cId="2556230061" sldId="274"/>
            <ac:spMk id="2" creationId="{DA0D1057-4EB7-9834-8299-C532E0ACEE0D}"/>
          </ac:spMkLst>
        </pc:spChg>
        <pc:spChg chg="mod">
          <ac:chgData name="Pravin Varak" userId="25d2ea6d9052c274" providerId="LiveId" clId="{01D35AE6-6388-4950-AF20-382B4343F1D8}" dt="2023-09-03T12:38:55.746" v="2713" actId="1076"/>
          <ac:spMkLst>
            <pc:docMk/>
            <pc:sldMk cId="2556230061" sldId="274"/>
            <ac:spMk id="3" creationId="{DD4A8FED-45DC-23A0-61E1-221F1A8D8F20}"/>
          </ac:spMkLst>
        </pc:spChg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2179274252" sldId="275"/>
        </pc:sldMkLst>
        <pc:spChg chg="mod">
          <ac:chgData name="Pravin Varak" userId="25d2ea6d9052c274" providerId="LiveId" clId="{01D35AE6-6388-4950-AF20-382B4343F1D8}" dt="2023-09-03T12:40:59.757" v="2777" actId="207"/>
          <ac:spMkLst>
            <pc:docMk/>
            <pc:sldMk cId="2179274252" sldId="275"/>
            <ac:spMk id="2" creationId="{5F2B5124-4D4B-87AD-C442-05D95D41AE93}"/>
          </ac:spMkLst>
        </pc:spChg>
        <pc:spChg chg="mod">
          <ac:chgData name="Pravin Varak" userId="25d2ea6d9052c274" providerId="LiveId" clId="{01D35AE6-6388-4950-AF20-382B4343F1D8}" dt="2023-09-03T12:46:09.291" v="3147" actId="1076"/>
          <ac:spMkLst>
            <pc:docMk/>
            <pc:sldMk cId="2179274252" sldId="275"/>
            <ac:spMk id="3" creationId="{663F61AD-2775-FF5F-3656-78C0B336A1FD}"/>
          </ac:spMkLst>
        </pc:sp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3239286458" sldId="276"/>
        </pc:sldMkLst>
        <pc:spChg chg="mod">
          <ac:chgData name="Pravin Varak" userId="25d2ea6d9052c274" providerId="LiveId" clId="{01D35AE6-6388-4950-AF20-382B4343F1D8}" dt="2023-09-03T12:55:12.797" v="3442" actId="14100"/>
          <ac:spMkLst>
            <pc:docMk/>
            <pc:sldMk cId="3239286458" sldId="276"/>
            <ac:spMk id="2" creationId="{10BB4279-8B18-3EAD-BD49-E4AF6E6FD8D1}"/>
          </ac:spMkLst>
        </pc:spChg>
        <pc:spChg chg="del">
          <ac:chgData name="Pravin Varak" userId="25d2ea6d9052c274" providerId="LiveId" clId="{01D35AE6-6388-4950-AF20-382B4343F1D8}" dt="2023-09-03T12:47:15.980" v="3149" actId="478"/>
          <ac:spMkLst>
            <pc:docMk/>
            <pc:sldMk cId="3239286458" sldId="276"/>
            <ac:spMk id="3" creationId="{DAAC21DC-F4DD-20C3-B241-A02CCE9AACAC}"/>
          </ac:spMkLst>
        </pc:spChg>
        <pc:spChg chg="mod">
          <ac:chgData name="Pravin Varak" userId="25d2ea6d9052c274" providerId="LiveId" clId="{01D35AE6-6388-4950-AF20-382B4343F1D8}" dt="2023-09-03T13:47:37.456" v="5356" actId="20577"/>
          <ac:spMkLst>
            <pc:docMk/>
            <pc:sldMk cId="3239286458" sldId="276"/>
            <ac:spMk id="4" creationId="{B9923ECE-E59D-72E0-3509-545DACB5F5E4}"/>
          </ac:spMkLst>
        </pc:spChg>
        <pc:picChg chg="add mod">
          <ac:chgData name="Pravin Varak" userId="25d2ea6d9052c274" providerId="LiveId" clId="{01D35AE6-6388-4950-AF20-382B4343F1D8}" dt="2023-09-03T13:48:03.784" v="5360"/>
          <ac:picMkLst>
            <pc:docMk/>
            <pc:sldMk cId="3239286458" sldId="276"/>
            <ac:picMk id="6" creationId="{A2782463-885B-940A-5385-4DF3998076CC}"/>
          </ac:picMkLst>
        </pc:picChg>
        <pc:picChg chg="add mod">
          <ac:chgData name="Pravin Varak" userId="25d2ea6d9052c274" providerId="LiveId" clId="{01D35AE6-6388-4950-AF20-382B4343F1D8}" dt="2023-09-03T13:48:07.124" v="5362"/>
          <ac:picMkLst>
            <pc:docMk/>
            <pc:sldMk cId="3239286458" sldId="276"/>
            <ac:picMk id="8" creationId="{289C1309-133F-50EB-6CF6-BF37C69392E8}"/>
          </ac:picMkLst>
        </pc:picChg>
        <pc:picChg chg="add mod">
          <ac:chgData name="Pravin Varak" userId="25d2ea6d9052c274" providerId="LiveId" clId="{01D35AE6-6388-4950-AF20-382B4343F1D8}" dt="2023-09-03T13:47:59.771" v="5359"/>
          <ac:picMkLst>
            <pc:docMk/>
            <pc:sldMk cId="3239286458" sldId="276"/>
            <ac:picMk id="10" creationId="{81CC818A-A2E1-8E21-1E47-313BFC0EEB34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572917140" sldId="277"/>
        </pc:sldMkLst>
        <pc:spChg chg="mod">
          <ac:chgData name="Pravin Varak" userId="25d2ea6d9052c274" providerId="LiveId" clId="{01D35AE6-6388-4950-AF20-382B4343F1D8}" dt="2023-09-03T13:14:40.922" v="3995" actId="255"/>
          <ac:spMkLst>
            <pc:docMk/>
            <pc:sldMk cId="572917140" sldId="277"/>
            <ac:spMk id="2" creationId="{AA7D6800-565D-2DFC-CFD8-2EAF9BBFBB6F}"/>
          </ac:spMkLst>
        </pc:spChg>
        <pc:spChg chg="del">
          <ac:chgData name="Pravin Varak" userId="25d2ea6d9052c274" providerId="LiveId" clId="{01D35AE6-6388-4950-AF20-382B4343F1D8}" dt="2023-09-03T12:57:56.963" v="3534" actId="478"/>
          <ac:spMkLst>
            <pc:docMk/>
            <pc:sldMk cId="572917140" sldId="277"/>
            <ac:spMk id="3" creationId="{8A729428-CDAB-1EBD-A8D4-A1D152248BF5}"/>
          </ac:spMkLst>
        </pc:spChg>
        <pc:spChg chg="mod">
          <ac:chgData name="Pravin Varak" userId="25d2ea6d9052c274" providerId="LiveId" clId="{01D35AE6-6388-4950-AF20-382B4343F1D8}" dt="2023-09-03T13:47:04.786" v="5350" actId="113"/>
          <ac:spMkLst>
            <pc:docMk/>
            <pc:sldMk cId="572917140" sldId="277"/>
            <ac:spMk id="4" creationId="{9F5CA4FE-313C-C778-327C-B436FDA3101F}"/>
          </ac:spMkLst>
        </pc:spChg>
        <pc:picChg chg="add mod">
          <ac:chgData name="Pravin Varak" userId="25d2ea6d9052c274" providerId="LiveId" clId="{01D35AE6-6388-4950-AF20-382B4343F1D8}" dt="2023-09-03T13:57:33.744" v="5597" actId="14100"/>
          <ac:picMkLst>
            <pc:docMk/>
            <pc:sldMk cId="572917140" sldId="277"/>
            <ac:picMk id="6" creationId="{BBBE3CAC-98C1-1448-0460-963D57BB1EB9}"/>
          </ac:picMkLst>
        </pc:picChg>
        <pc:picChg chg="add mod">
          <ac:chgData name="Pravin Varak" userId="25d2ea6d9052c274" providerId="LiveId" clId="{01D35AE6-6388-4950-AF20-382B4343F1D8}" dt="2023-09-03T13:57:21.174" v="5596" actId="1076"/>
          <ac:picMkLst>
            <pc:docMk/>
            <pc:sldMk cId="572917140" sldId="277"/>
            <ac:picMk id="8" creationId="{37C92EA2-DDD9-4561-8D2D-8735F7A5DA58}"/>
          </ac:picMkLst>
        </pc:picChg>
        <pc:picChg chg="add mod">
          <ac:chgData name="Pravin Varak" userId="25d2ea6d9052c274" providerId="LiveId" clId="{01D35AE6-6388-4950-AF20-382B4343F1D8}" dt="2023-09-03T13:57:11.523" v="5594" actId="14100"/>
          <ac:picMkLst>
            <pc:docMk/>
            <pc:sldMk cId="572917140" sldId="277"/>
            <ac:picMk id="10" creationId="{9D9DF6AC-50EC-CCBA-A8BA-3E90E2871631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796809834" sldId="278"/>
        </pc:sldMkLst>
        <pc:spChg chg="mod">
          <ac:chgData name="Pravin Varak" userId="25d2ea6d9052c274" providerId="LiveId" clId="{01D35AE6-6388-4950-AF20-382B4343F1D8}" dt="2023-09-03T13:23:55.781" v="4495" actId="14100"/>
          <ac:spMkLst>
            <pc:docMk/>
            <pc:sldMk cId="796809834" sldId="278"/>
            <ac:spMk id="2" creationId="{B57C8D09-7655-CC0D-021B-94D2BB03478E}"/>
          </ac:spMkLst>
        </pc:spChg>
        <pc:spChg chg="del">
          <ac:chgData name="Pravin Varak" userId="25d2ea6d9052c274" providerId="LiveId" clId="{01D35AE6-6388-4950-AF20-382B4343F1D8}" dt="2023-09-03T13:15:43.453" v="4007" actId="478"/>
          <ac:spMkLst>
            <pc:docMk/>
            <pc:sldMk cId="796809834" sldId="278"/>
            <ac:spMk id="3" creationId="{AD7D5942-079E-DEDA-BA00-63136056B2EF}"/>
          </ac:spMkLst>
        </pc:spChg>
        <pc:spChg chg="mod">
          <ac:chgData name="Pravin Varak" userId="25d2ea6d9052c274" providerId="LiveId" clId="{01D35AE6-6388-4950-AF20-382B4343F1D8}" dt="2023-09-03T13:45:44.571" v="5335" actId="113"/>
          <ac:spMkLst>
            <pc:docMk/>
            <pc:sldMk cId="796809834" sldId="278"/>
            <ac:spMk id="4" creationId="{2017E53C-D348-2428-3B7B-6A600A539DA6}"/>
          </ac:spMkLst>
        </pc:spChg>
        <pc:picChg chg="add mod">
          <ac:chgData name="Pravin Varak" userId="25d2ea6d9052c274" providerId="LiveId" clId="{01D35AE6-6388-4950-AF20-382B4343F1D8}" dt="2023-09-03T13:58:36.727" v="5608" actId="14100"/>
          <ac:picMkLst>
            <pc:docMk/>
            <pc:sldMk cId="796809834" sldId="278"/>
            <ac:picMk id="6" creationId="{D56085E2-A8BB-3905-6EB3-6781544A6952}"/>
          </ac:picMkLst>
        </pc:picChg>
        <pc:picChg chg="add mod">
          <ac:chgData name="Pravin Varak" userId="25d2ea6d9052c274" providerId="LiveId" clId="{01D35AE6-6388-4950-AF20-382B4343F1D8}" dt="2023-09-03T13:58:23.792" v="5607"/>
          <ac:picMkLst>
            <pc:docMk/>
            <pc:sldMk cId="796809834" sldId="278"/>
            <ac:picMk id="8" creationId="{3FC812F0-9A92-1551-E24E-C125E72934A6}"/>
          </ac:picMkLst>
        </pc:picChg>
        <pc:picChg chg="add mod">
          <ac:chgData name="Pravin Varak" userId="25d2ea6d9052c274" providerId="LiveId" clId="{01D35AE6-6388-4950-AF20-382B4343F1D8}" dt="2023-09-03T13:58:08.470" v="5604" actId="14100"/>
          <ac:picMkLst>
            <pc:docMk/>
            <pc:sldMk cId="796809834" sldId="278"/>
            <ac:picMk id="10" creationId="{1D91EA5B-E415-AB59-C17A-46683AE2BDBA}"/>
          </ac:picMkLst>
        </pc:picChg>
      </pc:sldChg>
      <pc:sldChg chg="new del">
        <pc:chgData name="Pravin Varak" userId="25d2ea6d9052c274" providerId="LiveId" clId="{01D35AE6-6388-4950-AF20-382B4343F1D8}" dt="2023-09-03T13:24:54.441" v="4502" actId="2696"/>
        <pc:sldMkLst>
          <pc:docMk/>
          <pc:sldMk cId="2020690099" sldId="279"/>
        </pc:sldMkLst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2622876814" sldId="279"/>
        </pc:sldMkLst>
        <pc:spChg chg="mod">
          <ac:chgData name="Pravin Varak" userId="25d2ea6d9052c274" providerId="LiveId" clId="{01D35AE6-6388-4950-AF20-382B4343F1D8}" dt="2023-09-03T13:26:00.661" v="4536" actId="14100"/>
          <ac:spMkLst>
            <pc:docMk/>
            <pc:sldMk cId="2622876814" sldId="279"/>
            <ac:spMk id="2" creationId="{B8126BD0-085C-D398-45C8-9A2B513811E0}"/>
          </ac:spMkLst>
        </pc:spChg>
        <pc:spChg chg="del">
          <ac:chgData name="Pravin Varak" userId="25d2ea6d9052c274" providerId="LiveId" clId="{01D35AE6-6388-4950-AF20-382B4343F1D8}" dt="2023-09-03T13:25:03.079" v="4504" actId="478"/>
          <ac:spMkLst>
            <pc:docMk/>
            <pc:sldMk cId="2622876814" sldId="279"/>
            <ac:spMk id="3" creationId="{070D4946-38D1-4209-3E1C-69DD69EE37A2}"/>
          </ac:spMkLst>
        </pc:spChg>
        <pc:spChg chg="mod">
          <ac:chgData name="Pravin Varak" userId="25d2ea6d9052c274" providerId="LiveId" clId="{01D35AE6-6388-4950-AF20-382B4343F1D8}" dt="2023-09-03T13:44:46" v="5327" actId="113"/>
          <ac:spMkLst>
            <pc:docMk/>
            <pc:sldMk cId="2622876814" sldId="279"/>
            <ac:spMk id="4" creationId="{69C3C269-FF79-72B2-A45B-E2FB536EF801}"/>
          </ac:spMkLst>
        </pc:spChg>
        <pc:picChg chg="add mod">
          <ac:chgData name="Pravin Varak" userId="25d2ea6d9052c274" providerId="LiveId" clId="{01D35AE6-6388-4950-AF20-382B4343F1D8}" dt="2023-09-03T13:59:23.386" v="5617" actId="14100"/>
          <ac:picMkLst>
            <pc:docMk/>
            <pc:sldMk cId="2622876814" sldId="279"/>
            <ac:picMk id="6" creationId="{6C4D05EB-8284-2FBF-D029-F48171D11A7A}"/>
          </ac:picMkLst>
        </pc:picChg>
        <pc:picChg chg="add mod">
          <ac:chgData name="Pravin Varak" userId="25d2ea6d9052c274" providerId="LiveId" clId="{01D35AE6-6388-4950-AF20-382B4343F1D8}" dt="2023-09-03T13:59:17.848" v="5616" actId="1076"/>
          <ac:picMkLst>
            <pc:docMk/>
            <pc:sldMk cId="2622876814" sldId="279"/>
            <ac:picMk id="8" creationId="{BCB8A942-1D9D-45C2-5342-138D02D83215}"/>
          </ac:picMkLst>
        </pc:picChg>
        <pc:picChg chg="add mod">
          <ac:chgData name="Pravin Varak" userId="25d2ea6d9052c274" providerId="LiveId" clId="{01D35AE6-6388-4950-AF20-382B4343F1D8}" dt="2023-09-03T13:59:10.402" v="5615"/>
          <ac:picMkLst>
            <pc:docMk/>
            <pc:sldMk cId="2622876814" sldId="279"/>
            <ac:picMk id="10" creationId="{C3726E69-A265-562B-FD60-9CBF33864399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2668450958" sldId="280"/>
        </pc:sldMkLst>
        <pc:spChg chg="mod">
          <ac:chgData name="Pravin Varak" userId="25d2ea6d9052c274" providerId="LiveId" clId="{01D35AE6-6388-4950-AF20-382B4343F1D8}" dt="2023-09-03T13:33:00.750" v="4924" actId="14100"/>
          <ac:spMkLst>
            <pc:docMk/>
            <pc:sldMk cId="2668450958" sldId="280"/>
            <ac:spMk id="2" creationId="{CA9F900A-7C12-F972-4F76-1A8B815689A4}"/>
          </ac:spMkLst>
        </pc:spChg>
        <pc:spChg chg="del">
          <ac:chgData name="Pravin Varak" userId="25d2ea6d9052c274" providerId="LiveId" clId="{01D35AE6-6388-4950-AF20-382B4343F1D8}" dt="2023-09-03T13:32:13.598" v="4890" actId="478"/>
          <ac:spMkLst>
            <pc:docMk/>
            <pc:sldMk cId="2668450958" sldId="280"/>
            <ac:spMk id="3" creationId="{AB7D5BA5-499D-B083-7145-45DF27E4700B}"/>
          </ac:spMkLst>
        </pc:spChg>
        <pc:spChg chg="mod">
          <ac:chgData name="Pravin Varak" userId="25d2ea6d9052c274" providerId="LiveId" clId="{01D35AE6-6388-4950-AF20-382B4343F1D8}" dt="2023-09-03T13:44:01.369" v="5320" actId="113"/>
          <ac:spMkLst>
            <pc:docMk/>
            <pc:sldMk cId="2668450958" sldId="280"/>
            <ac:spMk id="4" creationId="{6D149A98-7672-6AA4-E5B3-99192A1EEADE}"/>
          </ac:spMkLst>
        </pc:spChg>
        <pc:picChg chg="add mod">
          <ac:chgData name="Pravin Varak" userId="25d2ea6d9052c274" providerId="LiveId" clId="{01D35AE6-6388-4950-AF20-382B4343F1D8}" dt="2023-09-03T13:35:31.576" v="4947" actId="14100"/>
          <ac:picMkLst>
            <pc:docMk/>
            <pc:sldMk cId="2668450958" sldId="280"/>
            <ac:picMk id="6" creationId="{5B66CFFE-AF6B-2E8D-6997-8AC4CA64460B}"/>
          </ac:picMkLst>
        </pc:picChg>
        <pc:picChg chg="add mod">
          <ac:chgData name="Pravin Varak" userId="25d2ea6d9052c274" providerId="LiveId" clId="{01D35AE6-6388-4950-AF20-382B4343F1D8}" dt="2023-09-03T13:35:21.438" v="4946" actId="14100"/>
          <ac:picMkLst>
            <pc:docMk/>
            <pc:sldMk cId="2668450958" sldId="280"/>
            <ac:picMk id="8" creationId="{0F69C404-ACB9-0D25-0E21-5393388EBC78}"/>
          </ac:picMkLst>
        </pc:picChg>
        <pc:picChg chg="add mod">
          <ac:chgData name="Pravin Varak" userId="25d2ea6d9052c274" providerId="LiveId" clId="{01D35AE6-6388-4950-AF20-382B4343F1D8}" dt="2023-09-03T13:35:03.006" v="4942" actId="14100"/>
          <ac:picMkLst>
            <pc:docMk/>
            <pc:sldMk cId="2668450958" sldId="280"/>
            <ac:picMk id="10" creationId="{F7434128-97BA-6BEB-E4B6-E0B54638FCDF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31520920" sldId="281"/>
        </pc:sldMkLst>
        <pc:spChg chg="mod">
          <ac:chgData name="Pravin Varak" userId="25d2ea6d9052c274" providerId="LiveId" clId="{01D35AE6-6388-4950-AF20-382B4343F1D8}" dt="2023-09-03T13:39:39.282" v="5236" actId="14100"/>
          <ac:spMkLst>
            <pc:docMk/>
            <pc:sldMk cId="31520920" sldId="281"/>
            <ac:spMk id="2" creationId="{6A37EC06-70C4-EB12-B0B3-A66C0DF8AD1B}"/>
          </ac:spMkLst>
        </pc:spChg>
        <pc:spChg chg="del mod">
          <ac:chgData name="Pravin Varak" userId="25d2ea6d9052c274" providerId="LiveId" clId="{01D35AE6-6388-4950-AF20-382B4343F1D8}" dt="2023-09-03T13:38:48.375" v="5191" actId="478"/>
          <ac:spMkLst>
            <pc:docMk/>
            <pc:sldMk cId="31520920" sldId="281"/>
            <ac:spMk id="3" creationId="{DF7FABC6-C950-F5DE-C0CF-E13CDE5BBE33}"/>
          </ac:spMkLst>
        </pc:spChg>
        <pc:spChg chg="mod">
          <ac:chgData name="Pravin Varak" userId="25d2ea6d9052c274" providerId="LiveId" clId="{01D35AE6-6388-4950-AF20-382B4343F1D8}" dt="2023-09-03T13:43:38.789" v="5316" actId="113"/>
          <ac:spMkLst>
            <pc:docMk/>
            <pc:sldMk cId="31520920" sldId="281"/>
            <ac:spMk id="4" creationId="{F9D320BC-5774-9277-3A33-81179DE46541}"/>
          </ac:spMkLst>
        </pc:spChg>
        <pc:picChg chg="add mod">
          <ac:chgData name="Pravin Varak" userId="25d2ea6d9052c274" providerId="LiveId" clId="{01D35AE6-6388-4950-AF20-382B4343F1D8}" dt="2023-09-03T13:42:23.502" v="5294" actId="14100"/>
          <ac:picMkLst>
            <pc:docMk/>
            <pc:sldMk cId="31520920" sldId="281"/>
            <ac:picMk id="6" creationId="{4884A357-C7B2-3B5A-5A39-DCC4B614CA94}"/>
          </ac:picMkLst>
        </pc:picChg>
        <pc:picChg chg="add mod">
          <ac:chgData name="Pravin Varak" userId="25d2ea6d9052c274" providerId="LiveId" clId="{01D35AE6-6388-4950-AF20-382B4343F1D8}" dt="2023-09-03T13:41:59.531" v="5289" actId="14100"/>
          <ac:picMkLst>
            <pc:docMk/>
            <pc:sldMk cId="31520920" sldId="281"/>
            <ac:picMk id="8" creationId="{E9C2C583-83B2-6E3F-3857-16C9FDF7B812}"/>
          </ac:picMkLst>
        </pc:picChg>
        <pc:picChg chg="add mod">
          <ac:chgData name="Pravin Varak" userId="25d2ea6d9052c274" providerId="LiveId" clId="{01D35AE6-6388-4950-AF20-382B4343F1D8}" dt="2023-09-03T13:42:12.997" v="5293" actId="14100"/>
          <ac:picMkLst>
            <pc:docMk/>
            <pc:sldMk cId="31520920" sldId="281"/>
            <ac:picMk id="10" creationId="{5410513C-881A-0F73-437E-C47BBAE59F00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2070933902" sldId="282"/>
        </pc:sldMkLst>
        <pc:spChg chg="mod">
          <ac:chgData name="Pravin Varak" userId="25d2ea6d9052c274" providerId="LiveId" clId="{01D35AE6-6388-4950-AF20-382B4343F1D8}" dt="2023-09-03T13:49:52.411" v="5419" actId="14100"/>
          <ac:spMkLst>
            <pc:docMk/>
            <pc:sldMk cId="2070933902" sldId="282"/>
            <ac:spMk id="2" creationId="{D44C6918-9B92-F48B-9598-9881A0515808}"/>
          </ac:spMkLst>
        </pc:spChg>
        <pc:spChg chg="del">
          <ac:chgData name="Pravin Varak" userId="25d2ea6d9052c274" providerId="LiveId" clId="{01D35AE6-6388-4950-AF20-382B4343F1D8}" dt="2023-09-03T13:48:45.094" v="5366" actId="478"/>
          <ac:spMkLst>
            <pc:docMk/>
            <pc:sldMk cId="2070933902" sldId="282"/>
            <ac:spMk id="3" creationId="{184BA58C-4C4E-4233-3948-0FD1AC8D61C7}"/>
          </ac:spMkLst>
        </pc:spChg>
        <pc:spChg chg="mod">
          <ac:chgData name="Pravin Varak" userId="25d2ea6d9052c274" providerId="LiveId" clId="{01D35AE6-6388-4950-AF20-382B4343F1D8}" dt="2023-09-03T13:54:31.001" v="5587" actId="1076"/>
          <ac:spMkLst>
            <pc:docMk/>
            <pc:sldMk cId="2070933902" sldId="282"/>
            <ac:spMk id="4" creationId="{C43BB7AD-7E0A-2FAB-C871-20130B99D949}"/>
          </ac:spMkLst>
        </pc:spChg>
        <pc:picChg chg="add mod">
          <ac:chgData name="Pravin Varak" userId="25d2ea6d9052c274" providerId="LiveId" clId="{01D35AE6-6388-4950-AF20-382B4343F1D8}" dt="2023-09-03T13:52:37.059" v="5463" actId="14100"/>
          <ac:picMkLst>
            <pc:docMk/>
            <pc:sldMk cId="2070933902" sldId="282"/>
            <ac:picMk id="6" creationId="{9D6A20BD-416E-9DAE-8196-C87CE8A2A0F3}"/>
          </ac:picMkLst>
        </pc:picChg>
        <pc:picChg chg="add mod">
          <ac:chgData name="Pravin Varak" userId="25d2ea6d9052c274" providerId="LiveId" clId="{01D35AE6-6388-4950-AF20-382B4343F1D8}" dt="2023-09-03T13:52:33.431" v="5462" actId="14100"/>
          <ac:picMkLst>
            <pc:docMk/>
            <pc:sldMk cId="2070933902" sldId="282"/>
            <ac:picMk id="8" creationId="{4E941F04-015E-4EFD-DF1E-4DB3F51F0F22}"/>
          </ac:picMkLst>
        </pc:picChg>
        <pc:picChg chg="add mod">
          <ac:chgData name="Pravin Varak" userId="25d2ea6d9052c274" providerId="LiveId" clId="{01D35AE6-6388-4950-AF20-382B4343F1D8}" dt="2023-09-03T13:52:53.118" v="5467"/>
          <ac:picMkLst>
            <pc:docMk/>
            <pc:sldMk cId="2070933902" sldId="282"/>
            <ac:picMk id="10" creationId="{E568E517-BAE0-40FF-D2C9-1FE468D8320D}"/>
          </ac:picMkLst>
        </pc:picChg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3635025405" sldId="283"/>
        </pc:sldMkLst>
        <pc:spChg chg="mod">
          <ac:chgData name="Pravin Varak" userId="25d2ea6d9052c274" providerId="LiveId" clId="{01D35AE6-6388-4950-AF20-382B4343F1D8}" dt="2023-09-03T14:01:15.341" v="5657" actId="255"/>
          <ac:spMkLst>
            <pc:docMk/>
            <pc:sldMk cId="3635025405" sldId="283"/>
            <ac:spMk id="2" creationId="{76884EBA-F94D-E0ED-7D57-F9E1076F0E0C}"/>
          </ac:spMkLst>
        </pc:spChg>
        <pc:spChg chg="mod">
          <ac:chgData name="Pravin Varak" userId="25d2ea6d9052c274" providerId="LiveId" clId="{01D35AE6-6388-4950-AF20-382B4343F1D8}" dt="2023-09-03T14:00:44.546" v="5652" actId="1076"/>
          <ac:spMkLst>
            <pc:docMk/>
            <pc:sldMk cId="3635025405" sldId="283"/>
            <ac:spMk id="3" creationId="{0361BE5F-71FC-4BCE-9C03-C860A02480DD}"/>
          </ac:spMkLst>
        </pc:sp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3712884656" sldId="284"/>
        </pc:sldMkLst>
        <pc:spChg chg="mod">
          <ac:chgData name="Pravin Varak" userId="25d2ea6d9052c274" providerId="LiveId" clId="{01D35AE6-6388-4950-AF20-382B4343F1D8}" dt="2023-09-03T14:04:59.926" v="5713" actId="20577"/>
          <ac:spMkLst>
            <pc:docMk/>
            <pc:sldMk cId="3712884656" sldId="284"/>
            <ac:spMk id="2" creationId="{A55B0D13-0BFD-79C7-4A0D-7380D05FED9E}"/>
          </ac:spMkLst>
        </pc:spChg>
        <pc:spChg chg="del">
          <ac:chgData name="Pravin Varak" userId="25d2ea6d9052c274" providerId="LiveId" clId="{01D35AE6-6388-4950-AF20-382B4343F1D8}" dt="2023-09-03T14:02:30.491" v="5659" actId="478"/>
          <ac:spMkLst>
            <pc:docMk/>
            <pc:sldMk cId="3712884656" sldId="284"/>
            <ac:spMk id="3" creationId="{722FCE6A-53F8-7DC6-A89A-B3B92D445F8C}"/>
          </ac:spMkLst>
        </pc:spChg>
        <pc:spChg chg="mod">
          <ac:chgData name="Pravin Varak" userId="25d2ea6d9052c274" providerId="LiveId" clId="{01D35AE6-6388-4950-AF20-382B4343F1D8}" dt="2023-09-03T14:12:37.477" v="5939" actId="14100"/>
          <ac:spMkLst>
            <pc:docMk/>
            <pc:sldMk cId="3712884656" sldId="284"/>
            <ac:spMk id="4" creationId="{635885AA-F324-7045-8EEA-8294EF858234}"/>
          </ac:spMkLst>
        </pc:spChg>
        <pc:picChg chg="add mod">
          <ac:chgData name="Pravin Varak" userId="25d2ea6d9052c274" providerId="LiveId" clId="{01D35AE6-6388-4950-AF20-382B4343F1D8}" dt="2023-09-03T14:06:39.446" v="5730" actId="14100"/>
          <ac:picMkLst>
            <pc:docMk/>
            <pc:sldMk cId="3712884656" sldId="284"/>
            <ac:picMk id="6" creationId="{3FEA2736-FA1E-1E41-3D6E-3AAD04AD3A2C}"/>
          </ac:picMkLst>
        </pc:picChg>
        <pc:picChg chg="add mod">
          <ac:chgData name="Pravin Varak" userId="25d2ea6d9052c274" providerId="LiveId" clId="{01D35AE6-6388-4950-AF20-382B4343F1D8}" dt="2023-09-03T14:07:02.008" v="5732" actId="14100"/>
          <ac:picMkLst>
            <pc:docMk/>
            <pc:sldMk cId="3712884656" sldId="284"/>
            <ac:picMk id="8" creationId="{BAB94C15-7B66-FEE1-99A5-7306804F3364}"/>
          </ac:picMkLst>
        </pc:picChg>
        <pc:picChg chg="add mod">
          <ac:chgData name="Pravin Varak" userId="25d2ea6d9052c274" providerId="LiveId" clId="{01D35AE6-6388-4950-AF20-382B4343F1D8}" dt="2023-09-03T14:06:47.893" v="5731"/>
          <ac:picMkLst>
            <pc:docMk/>
            <pc:sldMk cId="3712884656" sldId="284"/>
            <ac:picMk id="10" creationId="{14A9346A-C5C8-4765-90CC-5F34E6ED9360}"/>
          </ac:picMkLst>
        </pc:picChg>
      </pc:sldChg>
      <pc:sldChg chg="new del">
        <pc:chgData name="Pravin Varak" userId="25d2ea6d9052c274" providerId="LiveId" clId="{01D35AE6-6388-4950-AF20-382B4343F1D8}" dt="2023-09-03T14:04:20.240" v="5707" actId="2696"/>
        <pc:sldMkLst>
          <pc:docMk/>
          <pc:sldMk cId="528774380" sldId="285"/>
        </pc:sldMkLst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1508287911" sldId="285"/>
        </pc:sldMkLst>
        <pc:spChg chg="mod">
          <ac:chgData name="Pravin Varak" userId="25d2ea6d9052c274" providerId="LiveId" clId="{01D35AE6-6388-4950-AF20-382B4343F1D8}" dt="2023-09-03T14:09:27.975" v="5798" actId="14100"/>
          <ac:spMkLst>
            <pc:docMk/>
            <pc:sldMk cId="1508287911" sldId="285"/>
            <ac:spMk id="2" creationId="{AF1E3BED-AB8F-C3EC-2B71-27341D276F70}"/>
          </ac:spMkLst>
        </pc:spChg>
        <pc:spChg chg="del">
          <ac:chgData name="Pravin Varak" userId="25d2ea6d9052c274" providerId="LiveId" clId="{01D35AE6-6388-4950-AF20-382B4343F1D8}" dt="2023-09-03T14:08:23.928" v="5752" actId="478"/>
          <ac:spMkLst>
            <pc:docMk/>
            <pc:sldMk cId="1508287911" sldId="285"/>
            <ac:spMk id="3" creationId="{F3F4C6FC-169F-48B8-EEA7-7E1AA9AAE29D}"/>
          </ac:spMkLst>
        </pc:spChg>
        <pc:spChg chg="mod">
          <ac:chgData name="Pravin Varak" userId="25d2ea6d9052c274" providerId="LiveId" clId="{01D35AE6-6388-4950-AF20-382B4343F1D8}" dt="2023-09-03T14:23:28.516" v="6101" actId="20577"/>
          <ac:spMkLst>
            <pc:docMk/>
            <pc:sldMk cId="1508287911" sldId="285"/>
            <ac:spMk id="4" creationId="{E949B7CF-53CE-FA83-DE2C-17E546B03309}"/>
          </ac:spMkLst>
        </pc:spChg>
        <pc:picChg chg="add mod">
          <ac:chgData name="Pravin Varak" userId="25d2ea6d9052c274" providerId="LiveId" clId="{01D35AE6-6388-4950-AF20-382B4343F1D8}" dt="2023-09-03T14:15:09.845" v="5968" actId="14100"/>
          <ac:picMkLst>
            <pc:docMk/>
            <pc:sldMk cId="1508287911" sldId="285"/>
            <ac:picMk id="6" creationId="{93730CB5-6AAF-3128-B976-DE1E1710491E}"/>
          </ac:picMkLst>
        </pc:picChg>
        <pc:picChg chg="add mod">
          <ac:chgData name="Pravin Varak" userId="25d2ea6d9052c274" providerId="LiveId" clId="{01D35AE6-6388-4950-AF20-382B4343F1D8}" dt="2023-09-03T14:15:06.146" v="5967" actId="14100"/>
          <ac:picMkLst>
            <pc:docMk/>
            <pc:sldMk cId="1508287911" sldId="285"/>
            <ac:picMk id="8" creationId="{CB1BC51B-6044-43CC-B4CE-9B5FF38FB9B4}"/>
          </ac:picMkLst>
        </pc:picChg>
        <pc:picChg chg="add mod">
          <ac:chgData name="Pravin Varak" userId="25d2ea6d9052c274" providerId="LiveId" clId="{01D35AE6-6388-4950-AF20-382B4343F1D8}" dt="2023-09-03T14:15:17.729" v="5970" actId="14100"/>
          <ac:picMkLst>
            <pc:docMk/>
            <pc:sldMk cId="1508287911" sldId="285"/>
            <ac:picMk id="10" creationId="{C7D06969-4213-01FE-157C-FF5D9172E8C6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3801323170" sldId="286"/>
        </pc:sldMkLst>
        <pc:spChg chg="mod">
          <ac:chgData name="Pravin Varak" userId="25d2ea6d9052c274" providerId="LiveId" clId="{01D35AE6-6388-4950-AF20-382B4343F1D8}" dt="2023-09-03T14:17:54.799" v="6040" actId="14100"/>
          <ac:spMkLst>
            <pc:docMk/>
            <pc:sldMk cId="3801323170" sldId="286"/>
            <ac:spMk id="2" creationId="{4441A442-76C0-1DC8-6A24-F5E9F4FAEA1B}"/>
          </ac:spMkLst>
        </pc:spChg>
        <pc:spChg chg="del">
          <ac:chgData name="Pravin Varak" userId="25d2ea6d9052c274" providerId="LiveId" clId="{01D35AE6-6388-4950-AF20-382B4343F1D8}" dt="2023-09-03T14:12:48.224" v="5941" actId="478"/>
          <ac:spMkLst>
            <pc:docMk/>
            <pc:sldMk cId="3801323170" sldId="286"/>
            <ac:spMk id="3" creationId="{4792BB0D-51D4-7F2F-C74D-DD108B3BD6F5}"/>
          </ac:spMkLst>
        </pc:spChg>
        <pc:spChg chg="mod">
          <ac:chgData name="Pravin Varak" userId="25d2ea6d9052c274" providerId="LiveId" clId="{01D35AE6-6388-4950-AF20-382B4343F1D8}" dt="2023-09-03T14:23:16.070" v="6096" actId="20577"/>
          <ac:spMkLst>
            <pc:docMk/>
            <pc:sldMk cId="3801323170" sldId="286"/>
            <ac:spMk id="4" creationId="{847CA2FB-31F4-8105-548D-DE8D4E493D18}"/>
          </ac:spMkLst>
        </pc:spChg>
        <pc:picChg chg="add mod">
          <ac:chgData name="Pravin Varak" userId="25d2ea6d9052c274" providerId="LiveId" clId="{01D35AE6-6388-4950-AF20-382B4343F1D8}" dt="2023-09-03T14:21:52.824" v="6071" actId="1035"/>
          <ac:picMkLst>
            <pc:docMk/>
            <pc:sldMk cId="3801323170" sldId="286"/>
            <ac:picMk id="6" creationId="{8C36C526-9ABD-5E24-601A-E97E9C7D4204}"/>
          </ac:picMkLst>
        </pc:picChg>
        <pc:picChg chg="add mod">
          <ac:chgData name="Pravin Varak" userId="25d2ea6d9052c274" providerId="LiveId" clId="{01D35AE6-6388-4950-AF20-382B4343F1D8}" dt="2023-09-03T14:22:04.627" v="6072" actId="14100"/>
          <ac:picMkLst>
            <pc:docMk/>
            <pc:sldMk cId="3801323170" sldId="286"/>
            <ac:picMk id="8" creationId="{8894C2E5-0A51-2538-49E6-D29195BB80B8}"/>
          </ac:picMkLst>
        </pc:picChg>
        <pc:picChg chg="add mod">
          <ac:chgData name="Pravin Varak" userId="25d2ea6d9052c274" providerId="LiveId" clId="{01D35AE6-6388-4950-AF20-382B4343F1D8}" dt="2023-09-03T14:21:35.255" v="6068" actId="1076"/>
          <ac:picMkLst>
            <pc:docMk/>
            <pc:sldMk cId="3801323170" sldId="286"/>
            <ac:picMk id="10" creationId="{FDC285FA-764E-37EC-D7DE-5828994F1F2D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3439727497" sldId="287"/>
        </pc:sldMkLst>
        <pc:spChg chg="mod">
          <ac:chgData name="Pravin Varak" userId="25d2ea6d9052c274" providerId="LiveId" clId="{01D35AE6-6388-4950-AF20-382B4343F1D8}" dt="2023-09-03T14:24:58.581" v="6130" actId="14100"/>
          <ac:spMkLst>
            <pc:docMk/>
            <pc:sldMk cId="3439727497" sldId="287"/>
            <ac:spMk id="2" creationId="{92145371-C06A-0EC6-88C7-EC4F3B214E20}"/>
          </ac:spMkLst>
        </pc:spChg>
        <pc:spChg chg="del">
          <ac:chgData name="Pravin Varak" userId="25d2ea6d9052c274" providerId="LiveId" clId="{01D35AE6-6388-4950-AF20-382B4343F1D8}" dt="2023-09-03T14:26:09.832" v="6156" actId="478"/>
          <ac:spMkLst>
            <pc:docMk/>
            <pc:sldMk cId="3439727497" sldId="287"/>
            <ac:spMk id="3" creationId="{0F131BEB-3D62-9A95-0D67-6501D4480AE2}"/>
          </ac:spMkLst>
        </pc:spChg>
        <pc:spChg chg="mod">
          <ac:chgData name="Pravin Varak" userId="25d2ea6d9052c274" providerId="LiveId" clId="{01D35AE6-6388-4950-AF20-382B4343F1D8}" dt="2023-09-03T14:31:13.179" v="6277" actId="20577"/>
          <ac:spMkLst>
            <pc:docMk/>
            <pc:sldMk cId="3439727497" sldId="287"/>
            <ac:spMk id="4" creationId="{3501E614-CD51-C04B-7D9A-AE38A702E37B}"/>
          </ac:spMkLst>
        </pc:spChg>
        <pc:picChg chg="add mod">
          <ac:chgData name="Pravin Varak" userId="25d2ea6d9052c274" providerId="LiveId" clId="{01D35AE6-6388-4950-AF20-382B4343F1D8}" dt="2023-09-03T14:28:22.374" v="6194" actId="1036"/>
          <ac:picMkLst>
            <pc:docMk/>
            <pc:sldMk cId="3439727497" sldId="287"/>
            <ac:picMk id="6" creationId="{FA176A1E-DD89-EE40-B11F-2D3D68489E80}"/>
          </ac:picMkLst>
        </pc:picChg>
        <pc:picChg chg="add mod">
          <ac:chgData name="Pravin Varak" userId="25d2ea6d9052c274" providerId="LiveId" clId="{01D35AE6-6388-4950-AF20-382B4343F1D8}" dt="2023-09-03T14:28:33.120" v="6195" actId="14100"/>
          <ac:picMkLst>
            <pc:docMk/>
            <pc:sldMk cId="3439727497" sldId="287"/>
            <ac:picMk id="8" creationId="{DC7C131E-4BCD-FF0D-F51D-B48B542F25A9}"/>
          </ac:picMkLst>
        </pc:picChg>
        <pc:picChg chg="add mod">
          <ac:chgData name="Pravin Varak" userId="25d2ea6d9052c274" providerId="LiveId" clId="{01D35AE6-6388-4950-AF20-382B4343F1D8}" dt="2023-09-03T14:28:37.229" v="6196"/>
          <ac:picMkLst>
            <pc:docMk/>
            <pc:sldMk cId="3439727497" sldId="287"/>
            <ac:picMk id="10" creationId="{D0C85C5D-D9E6-C229-6F88-03697C98A615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533136392" sldId="288"/>
        </pc:sldMkLst>
        <pc:spChg chg="mod">
          <ac:chgData name="Pravin Varak" userId="25d2ea6d9052c274" providerId="LiveId" clId="{01D35AE6-6388-4950-AF20-382B4343F1D8}" dt="2023-09-03T14:30:11.743" v="6234" actId="14100"/>
          <ac:spMkLst>
            <pc:docMk/>
            <pc:sldMk cId="533136392" sldId="288"/>
            <ac:spMk id="2" creationId="{76730DB6-6847-2ECC-45C9-CDA6462C8495}"/>
          </ac:spMkLst>
        </pc:spChg>
        <pc:spChg chg="del">
          <ac:chgData name="Pravin Varak" userId="25d2ea6d9052c274" providerId="LiveId" clId="{01D35AE6-6388-4950-AF20-382B4343F1D8}" dt="2023-09-03T14:29:11.465" v="6199" actId="478"/>
          <ac:spMkLst>
            <pc:docMk/>
            <pc:sldMk cId="533136392" sldId="288"/>
            <ac:spMk id="3" creationId="{51BCE26D-A318-A473-CC14-6B71083A7CDC}"/>
          </ac:spMkLst>
        </pc:spChg>
        <pc:spChg chg="mod">
          <ac:chgData name="Pravin Varak" userId="25d2ea6d9052c274" providerId="LiveId" clId="{01D35AE6-6388-4950-AF20-382B4343F1D8}" dt="2023-09-03T14:35:12.552" v="6327" actId="20577"/>
          <ac:spMkLst>
            <pc:docMk/>
            <pc:sldMk cId="533136392" sldId="288"/>
            <ac:spMk id="4" creationId="{045B9852-61A9-234F-8864-68F194D95DC9}"/>
          </ac:spMkLst>
        </pc:spChg>
        <pc:picChg chg="add mod">
          <ac:chgData name="Pravin Varak" userId="25d2ea6d9052c274" providerId="LiveId" clId="{01D35AE6-6388-4950-AF20-382B4343F1D8}" dt="2023-09-03T14:34:43.504" v="6311" actId="14100"/>
          <ac:picMkLst>
            <pc:docMk/>
            <pc:sldMk cId="533136392" sldId="288"/>
            <ac:picMk id="6" creationId="{171B984C-2FB2-208A-31BA-7288B65E598D}"/>
          </ac:picMkLst>
        </pc:picChg>
        <pc:picChg chg="add mod">
          <ac:chgData name="Pravin Varak" userId="25d2ea6d9052c274" providerId="LiveId" clId="{01D35AE6-6388-4950-AF20-382B4343F1D8}" dt="2023-09-03T14:33:41.563" v="6299"/>
          <ac:picMkLst>
            <pc:docMk/>
            <pc:sldMk cId="533136392" sldId="288"/>
            <ac:picMk id="8" creationId="{26D2CD64-F4B3-FE2C-7BBC-74EE9DEC7DE4}"/>
          </ac:picMkLst>
        </pc:picChg>
        <pc:picChg chg="add mod">
          <ac:chgData name="Pravin Varak" userId="25d2ea6d9052c274" providerId="LiveId" clId="{01D35AE6-6388-4950-AF20-382B4343F1D8}" dt="2023-09-03T14:34:46.842" v="6313" actId="14100"/>
          <ac:picMkLst>
            <pc:docMk/>
            <pc:sldMk cId="533136392" sldId="288"/>
            <ac:picMk id="10" creationId="{E0635C2F-0C36-F323-1177-2AD58B97E9B5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1197936426" sldId="289"/>
        </pc:sldMkLst>
        <pc:spChg chg="mod">
          <ac:chgData name="Pravin Varak" userId="25d2ea6d9052c274" providerId="LiveId" clId="{01D35AE6-6388-4950-AF20-382B4343F1D8}" dt="2023-09-03T14:36:30.113" v="6369" actId="14100"/>
          <ac:spMkLst>
            <pc:docMk/>
            <pc:sldMk cId="1197936426" sldId="289"/>
            <ac:spMk id="2" creationId="{34A70655-0E3F-142D-FABD-E002FC4CDD18}"/>
          </ac:spMkLst>
        </pc:spChg>
        <pc:spChg chg="del">
          <ac:chgData name="Pravin Varak" userId="25d2ea6d9052c274" providerId="LiveId" clId="{01D35AE6-6388-4950-AF20-382B4343F1D8}" dt="2023-09-03T14:35:32.373" v="6329" actId="478"/>
          <ac:spMkLst>
            <pc:docMk/>
            <pc:sldMk cId="1197936426" sldId="289"/>
            <ac:spMk id="3" creationId="{4D160EAC-1F4A-6CC5-28A8-BB17EE9C89B5}"/>
          </ac:spMkLst>
        </pc:spChg>
        <pc:spChg chg="mod">
          <ac:chgData name="Pravin Varak" userId="25d2ea6d9052c274" providerId="LiveId" clId="{01D35AE6-6388-4950-AF20-382B4343F1D8}" dt="2023-09-03T14:39:20.260" v="6410" actId="20577"/>
          <ac:spMkLst>
            <pc:docMk/>
            <pc:sldMk cId="1197936426" sldId="289"/>
            <ac:spMk id="4" creationId="{733FC0BD-36DB-64A4-35C9-1C47AF6F64C1}"/>
          </ac:spMkLst>
        </pc:spChg>
        <pc:picChg chg="add mod">
          <ac:chgData name="Pravin Varak" userId="25d2ea6d9052c274" providerId="LiveId" clId="{01D35AE6-6388-4950-AF20-382B4343F1D8}" dt="2023-09-03T14:38:48.642" v="6398" actId="14100"/>
          <ac:picMkLst>
            <pc:docMk/>
            <pc:sldMk cId="1197936426" sldId="289"/>
            <ac:picMk id="6" creationId="{8D2606BD-04FF-6ACE-77FB-A0024A906B84}"/>
          </ac:picMkLst>
        </pc:picChg>
        <pc:picChg chg="add mod">
          <ac:chgData name="Pravin Varak" userId="25d2ea6d9052c274" providerId="LiveId" clId="{01D35AE6-6388-4950-AF20-382B4343F1D8}" dt="2023-09-03T14:38:51.984" v="6399" actId="1076"/>
          <ac:picMkLst>
            <pc:docMk/>
            <pc:sldMk cId="1197936426" sldId="289"/>
            <ac:picMk id="8" creationId="{C206AD4B-A9B9-B018-39A4-0E00C0DF3BA5}"/>
          </ac:picMkLst>
        </pc:picChg>
        <pc:picChg chg="add mod">
          <ac:chgData name="Pravin Varak" userId="25d2ea6d9052c274" providerId="LiveId" clId="{01D35AE6-6388-4950-AF20-382B4343F1D8}" dt="2023-09-03T14:38:55.582" v="6400" actId="1076"/>
          <ac:picMkLst>
            <pc:docMk/>
            <pc:sldMk cId="1197936426" sldId="289"/>
            <ac:picMk id="10" creationId="{2C1851C9-8C99-E934-CF17-0421DB9ACB46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985688794" sldId="290"/>
        </pc:sldMkLst>
        <pc:spChg chg="mod">
          <ac:chgData name="Pravin Varak" userId="25d2ea6d9052c274" providerId="LiveId" clId="{01D35AE6-6388-4950-AF20-382B4343F1D8}" dt="2023-09-03T14:41:16.142" v="6459" actId="14100"/>
          <ac:spMkLst>
            <pc:docMk/>
            <pc:sldMk cId="985688794" sldId="290"/>
            <ac:spMk id="2" creationId="{A8B425D7-56F1-1D81-9869-1DFAA30842EB}"/>
          </ac:spMkLst>
        </pc:spChg>
        <pc:spChg chg="del">
          <ac:chgData name="Pravin Varak" userId="25d2ea6d9052c274" providerId="LiveId" clId="{01D35AE6-6388-4950-AF20-382B4343F1D8}" dt="2023-09-03T14:40:24.010" v="6412" actId="478"/>
          <ac:spMkLst>
            <pc:docMk/>
            <pc:sldMk cId="985688794" sldId="290"/>
            <ac:spMk id="3" creationId="{678826FE-4739-2407-E2D6-0D2ABA111AD8}"/>
          </ac:spMkLst>
        </pc:spChg>
        <pc:spChg chg="mod">
          <ac:chgData name="Pravin Varak" userId="25d2ea6d9052c274" providerId="LiveId" clId="{01D35AE6-6388-4950-AF20-382B4343F1D8}" dt="2023-09-03T14:44:48.093" v="6575" actId="113"/>
          <ac:spMkLst>
            <pc:docMk/>
            <pc:sldMk cId="985688794" sldId="290"/>
            <ac:spMk id="4" creationId="{DB3E4ADA-450E-212B-2145-147808C38C62}"/>
          </ac:spMkLst>
        </pc:spChg>
        <pc:picChg chg="add mod">
          <ac:chgData name="Pravin Varak" userId="25d2ea6d9052c274" providerId="LiveId" clId="{01D35AE6-6388-4950-AF20-382B4343F1D8}" dt="2023-09-03T14:43:38.818" v="6515" actId="1035"/>
          <ac:picMkLst>
            <pc:docMk/>
            <pc:sldMk cId="985688794" sldId="290"/>
            <ac:picMk id="6" creationId="{4FE9A1F1-7F00-4528-351E-FFE73FB2888D}"/>
          </ac:picMkLst>
        </pc:picChg>
        <pc:picChg chg="add mod">
          <ac:chgData name="Pravin Varak" userId="25d2ea6d9052c274" providerId="LiveId" clId="{01D35AE6-6388-4950-AF20-382B4343F1D8}" dt="2023-09-03T14:43:04.844" v="6503" actId="14100"/>
          <ac:picMkLst>
            <pc:docMk/>
            <pc:sldMk cId="985688794" sldId="290"/>
            <ac:picMk id="8" creationId="{0019A3CF-E6DA-AC75-2ABE-AEE3C369F03A}"/>
          </ac:picMkLst>
        </pc:picChg>
        <pc:picChg chg="add mod">
          <ac:chgData name="Pravin Varak" userId="25d2ea6d9052c274" providerId="LiveId" clId="{01D35AE6-6388-4950-AF20-382B4343F1D8}" dt="2023-09-03T14:43:30.004" v="6511"/>
          <ac:picMkLst>
            <pc:docMk/>
            <pc:sldMk cId="985688794" sldId="290"/>
            <ac:picMk id="10" creationId="{CEBF262F-8323-FF88-2EC6-D633D0F3BA62}"/>
          </ac:picMkLst>
        </pc:picChg>
      </pc:sldChg>
      <pc:sldChg chg="new del">
        <pc:chgData name="Pravin Varak" userId="25d2ea6d9052c274" providerId="LiveId" clId="{01D35AE6-6388-4950-AF20-382B4343F1D8}" dt="2023-09-03T18:44:32.348" v="6577" actId="2696"/>
        <pc:sldMkLst>
          <pc:docMk/>
          <pc:sldMk cId="733384534" sldId="291"/>
        </pc:sldMkLst>
      </pc:sldChg>
      <pc:sldChg chg="new del">
        <pc:chgData name="Pravin Varak" userId="25d2ea6d9052c274" providerId="LiveId" clId="{01D35AE6-6388-4950-AF20-382B4343F1D8}" dt="2023-09-03T18:47:20.542" v="6579" actId="2696"/>
        <pc:sldMkLst>
          <pc:docMk/>
          <pc:sldMk cId="2047661810" sldId="291"/>
        </pc:sldMkLst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3151942315" sldId="291"/>
        </pc:sldMkLst>
        <pc:spChg chg="mod">
          <ac:chgData name="Pravin Varak" userId="25d2ea6d9052c274" providerId="LiveId" clId="{01D35AE6-6388-4950-AF20-382B4343F1D8}" dt="2023-09-03T18:48:57.889" v="6615" actId="14100"/>
          <ac:spMkLst>
            <pc:docMk/>
            <pc:sldMk cId="3151942315" sldId="291"/>
            <ac:spMk id="2" creationId="{72E8CD88-F256-A239-5A9C-D1F7A0685AA5}"/>
          </ac:spMkLst>
        </pc:spChg>
        <pc:spChg chg="mod">
          <ac:chgData name="Pravin Varak" userId="25d2ea6d9052c274" providerId="LiveId" clId="{01D35AE6-6388-4950-AF20-382B4343F1D8}" dt="2023-09-03T18:49:14.708" v="6618" actId="255"/>
          <ac:spMkLst>
            <pc:docMk/>
            <pc:sldMk cId="3151942315" sldId="291"/>
            <ac:spMk id="3" creationId="{93A74A91-8D56-8440-18B8-A0C577AB3155}"/>
          </ac:spMkLst>
        </pc:sp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1596717483" sldId="292"/>
        </pc:sldMkLst>
        <pc:spChg chg="mod">
          <ac:chgData name="Pravin Varak" userId="25d2ea6d9052c274" providerId="LiveId" clId="{01D35AE6-6388-4950-AF20-382B4343F1D8}" dt="2023-09-03T18:50:46.969" v="6648" actId="14100"/>
          <ac:spMkLst>
            <pc:docMk/>
            <pc:sldMk cId="1596717483" sldId="292"/>
            <ac:spMk id="2" creationId="{2D915C05-223F-3463-6F99-D4CD24D383C1}"/>
          </ac:spMkLst>
        </pc:spChg>
        <pc:spChg chg="del">
          <ac:chgData name="Pravin Varak" userId="25d2ea6d9052c274" providerId="LiveId" clId="{01D35AE6-6388-4950-AF20-382B4343F1D8}" dt="2023-09-03T18:49:50.483" v="6620" actId="478"/>
          <ac:spMkLst>
            <pc:docMk/>
            <pc:sldMk cId="1596717483" sldId="292"/>
            <ac:spMk id="3" creationId="{2DDCCC63-448E-053E-7ADC-53690DF6AC5F}"/>
          </ac:spMkLst>
        </pc:spChg>
        <pc:spChg chg="mod">
          <ac:chgData name="Pravin Varak" userId="25d2ea6d9052c274" providerId="LiveId" clId="{01D35AE6-6388-4950-AF20-382B4343F1D8}" dt="2023-09-03T18:59:12.326" v="6904" actId="20577"/>
          <ac:spMkLst>
            <pc:docMk/>
            <pc:sldMk cId="1596717483" sldId="292"/>
            <ac:spMk id="4" creationId="{CC422E18-BC47-B7CA-894A-4F9AA8D9FEE2}"/>
          </ac:spMkLst>
        </pc:spChg>
        <pc:picChg chg="add mod">
          <ac:chgData name="Pravin Varak" userId="25d2ea6d9052c274" providerId="LiveId" clId="{01D35AE6-6388-4950-AF20-382B4343F1D8}" dt="2023-09-03T18:53:18.850" v="6663"/>
          <ac:picMkLst>
            <pc:docMk/>
            <pc:sldMk cId="1596717483" sldId="292"/>
            <ac:picMk id="6" creationId="{C2D22ECC-AFAD-704E-0B1D-B076BF8F546F}"/>
          </ac:picMkLst>
        </pc:picChg>
        <pc:picChg chg="add mod">
          <ac:chgData name="Pravin Varak" userId="25d2ea6d9052c274" providerId="LiveId" clId="{01D35AE6-6388-4950-AF20-382B4343F1D8}" dt="2023-09-03T18:53:52.389" v="6671" actId="14100"/>
          <ac:picMkLst>
            <pc:docMk/>
            <pc:sldMk cId="1596717483" sldId="292"/>
            <ac:picMk id="8" creationId="{0C244C2A-7379-E664-3311-E60E018B5413}"/>
          </ac:picMkLst>
        </pc:picChg>
        <pc:picChg chg="add mod">
          <ac:chgData name="Pravin Varak" userId="25d2ea6d9052c274" providerId="LiveId" clId="{01D35AE6-6388-4950-AF20-382B4343F1D8}" dt="2023-09-03T18:54:37.239" v="6676" actId="14100"/>
          <ac:picMkLst>
            <pc:docMk/>
            <pc:sldMk cId="1596717483" sldId="292"/>
            <ac:picMk id="10" creationId="{5A7A0806-75A0-3175-8DB1-1AB911C0588B}"/>
          </ac:picMkLst>
        </pc:picChg>
      </pc:sldChg>
      <pc:sldChg chg="new del">
        <pc:chgData name="Pravin Varak" userId="25d2ea6d9052c274" providerId="LiveId" clId="{01D35AE6-6388-4950-AF20-382B4343F1D8}" dt="2023-09-03T19:00:02.116" v="6907" actId="2696"/>
        <pc:sldMkLst>
          <pc:docMk/>
          <pc:sldMk cId="2966045974" sldId="293"/>
        </pc:sldMkLst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2540785765" sldId="294"/>
        </pc:sldMkLst>
        <pc:spChg chg="mod">
          <ac:chgData name="Pravin Varak" userId="25d2ea6d9052c274" providerId="LiveId" clId="{01D35AE6-6388-4950-AF20-382B4343F1D8}" dt="2023-09-03T19:00:52.059" v="6911" actId="14100"/>
          <ac:spMkLst>
            <pc:docMk/>
            <pc:sldMk cId="2540785765" sldId="294"/>
            <ac:spMk id="2" creationId="{A3AF513C-D41C-D719-2275-C6FF7C2727F6}"/>
          </ac:spMkLst>
        </pc:spChg>
        <pc:spChg chg="mod">
          <ac:chgData name="Pravin Varak" userId="25d2ea6d9052c274" providerId="LiveId" clId="{01D35AE6-6388-4950-AF20-382B4343F1D8}" dt="2023-09-03T19:01:00.241" v="6913" actId="20577"/>
          <ac:spMkLst>
            <pc:docMk/>
            <pc:sldMk cId="2540785765" sldId="294"/>
            <ac:spMk id="3" creationId="{B673164E-3AF5-9E9F-2209-708F5176465B}"/>
          </ac:spMkLst>
        </pc:spChg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863567854" sldId="295"/>
        </pc:sldMkLst>
        <pc:spChg chg="mod">
          <ac:chgData name="Pravin Varak" userId="25d2ea6d9052c274" providerId="LiveId" clId="{01D35AE6-6388-4950-AF20-382B4343F1D8}" dt="2023-09-03T19:03:21.171" v="6948" actId="14100"/>
          <ac:spMkLst>
            <pc:docMk/>
            <pc:sldMk cId="863567854" sldId="295"/>
            <ac:spMk id="2" creationId="{F2CEABBB-4A69-0733-5F76-B33B8E2CCD20}"/>
          </ac:spMkLst>
        </pc:spChg>
        <pc:spChg chg="mod">
          <ac:chgData name="Pravin Varak" userId="25d2ea6d9052c274" providerId="LiveId" clId="{01D35AE6-6388-4950-AF20-382B4343F1D8}" dt="2023-09-03T19:03:41.267" v="6951" actId="255"/>
          <ac:spMkLst>
            <pc:docMk/>
            <pc:sldMk cId="863567854" sldId="295"/>
            <ac:spMk id="3" creationId="{3280E731-21F7-033E-ADB6-0FC083A9BF82}"/>
          </ac:spMkLst>
        </pc:sp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909313436" sldId="296"/>
        </pc:sldMkLst>
        <pc:spChg chg="mod">
          <ac:chgData name="Pravin Varak" userId="25d2ea6d9052c274" providerId="LiveId" clId="{01D35AE6-6388-4950-AF20-382B4343F1D8}" dt="2023-09-03T19:11:04.329" v="7239" actId="14100"/>
          <ac:spMkLst>
            <pc:docMk/>
            <pc:sldMk cId="909313436" sldId="296"/>
            <ac:spMk id="2" creationId="{6DEB5E39-B09E-9E3E-DF93-C35C7F9A106A}"/>
          </ac:spMkLst>
        </pc:spChg>
        <pc:spChg chg="del">
          <ac:chgData name="Pravin Varak" userId="25d2ea6d9052c274" providerId="LiveId" clId="{01D35AE6-6388-4950-AF20-382B4343F1D8}" dt="2023-09-03T19:04:07.447" v="6955" actId="478"/>
          <ac:spMkLst>
            <pc:docMk/>
            <pc:sldMk cId="909313436" sldId="296"/>
            <ac:spMk id="3" creationId="{94EBDE2F-F5FC-DC81-24C8-157F0CC4E0B0}"/>
          </ac:spMkLst>
        </pc:spChg>
        <pc:spChg chg="mod">
          <ac:chgData name="Pravin Varak" userId="25d2ea6d9052c274" providerId="LiveId" clId="{01D35AE6-6388-4950-AF20-382B4343F1D8}" dt="2023-09-03T19:11:17.200" v="7240" actId="1076"/>
          <ac:spMkLst>
            <pc:docMk/>
            <pc:sldMk cId="909313436" sldId="296"/>
            <ac:spMk id="4" creationId="{A382D0A8-C66C-A356-0782-0535DF01C40C}"/>
          </ac:spMkLst>
        </pc:spChg>
        <pc:picChg chg="add mod">
          <ac:chgData name="Pravin Varak" userId="25d2ea6d9052c274" providerId="LiveId" clId="{01D35AE6-6388-4950-AF20-382B4343F1D8}" dt="2023-09-03T19:06:47.002" v="6999" actId="14100"/>
          <ac:picMkLst>
            <pc:docMk/>
            <pc:sldMk cId="909313436" sldId="296"/>
            <ac:picMk id="6" creationId="{F8FD974E-1A2C-75E2-B24D-90449D1602A3}"/>
          </ac:picMkLst>
        </pc:picChg>
        <pc:picChg chg="add mod">
          <ac:chgData name="Pravin Varak" userId="25d2ea6d9052c274" providerId="LiveId" clId="{01D35AE6-6388-4950-AF20-382B4343F1D8}" dt="2023-09-03T19:06:07.426" v="6992"/>
          <ac:picMkLst>
            <pc:docMk/>
            <pc:sldMk cId="909313436" sldId="296"/>
            <ac:picMk id="8" creationId="{C09FF8DB-A391-60CE-007A-368019391AD0}"/>
          </ac:picMkLst>
        </pc:picChg>
        <pc:picChg chg="add mod">
          <ac:chgData name="Pravin Varak" userId="25d2ea6d9052c274" providerId="LiveId" clId="{01D35AE6-6388-4950-AF20-382B4343F1D8}" dt="2023-09-03T19:06:38.043" v="6997"/>
          <ac:picMkLst>
            <pc:docMk/>
            <pc:sldMk cId="909313436" sldId="296"/>
            <ac:picMk id="10" creationId="{2B5272CF-10D7-7E1D-8A86-EA518053E38C}"/>
          </ac:picMkLst>
        </pc:picChg>
      </pc:sldChg>
      <pc:sldChg chg="new del">
        <pc:chgData name="Pravin Varak" userId="25d2ea6d9052c274" providerId="LiveId" clId="{01D35AE6-6388-4950-AF20-382B4343F1D8}" dt="2023-09-03T19:04:02.052" v="6953" actId="2696"/>
        <pc:sldMkLst>
          <pc:docMk/>
          <pc:sldMk cId="1610798409" sldId="296"/>
        </pc:sldMkLst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1205207200" sldId="297"/>
        </pc:sldMkLst>
        <pc:spChg chg="mod">
          <ac:chgData name="Pravin Varak" userId="25d2ea6d9052c274" providerId="LiveId" clId="{01D35AE6-6388-4950-AF20-382B4343F1D8}" dt="2023-09-03T19:12:42.460" v="7271" actId="14100"/>
          <ac:spMkLst>
            <pc:docMk/>
            <pc:sldMk cId="1205207200" sldId="297"/>
            <ac:spMk id="2" creationId="{DBDC4E37-0D41-119C-A54D-1C19A81B5FB1}"/>
          </ac:spMkLst>
        </pc:spChg>
        <pc:spChg chg="del">
          <ac:chgData name="Pravin Varak" userId="25d2ea6d9052c274" providerId="LiveId" clId="{01D35AE6-6388-4950-AF20-382B4343F1D8}" dt="2023-09-03T19:11:27.509" v="7242" actId="478"/>
          <ac:spMkLst>
            <pc:docMk/>
            <pc:sldMk cId="1205207200" sldId="297"/>
            <ac:spMk id="3" creationId="{3474A0AB-3235-D02A-E893-C1DBF08B4093}"/>
          </ac:spMkLst>
        </pc:spChg>
        <pc:spChg chg="mod">
          <ac:chgData name="Pravin Varak" userId="25d2ea6d9052c274" providerId="LiveId" clId="{01D35AE6-6388-4950-AF20-382B4343F1D8}" dt="2023-09-03T19:16:49.955" v="7324" actId="255"/>
          <ac:spMkLst>
            <pc:docMk/>
            <pc:sldMk cId="1205207200" sldId="297"/>
            <ac:spMk id="4" creationId="{59AB293D-6585-640C-5892-9B89AFF56AE0}"/>
          </ac:spMkLst>
        </pc:spChg>
        <pc:picChg chg="add mod">
          <ac:chgData name="Pravin Varak" userId="25d2ea6d9052c274" providerId="LiveId" clId="{01D35AE6-6388-4950-AF20-382B4343F1D8}" dt="2023-09-03T19:32:38.494" v="7653" actId="14100"/>
          <ac:picMkLst>
            <pc:docMk/>
            <pc:sldMk cId="1205207200" sldId="297"/>
            <ac:picMk id="6" creationId="{455A1955-F51B-9331-83EB-85754A629458}"/>
          </ac:picMkLst>
        </pc:picChg>
        <pc:picChg chg="add mod">
          <ac:chgData name="Pravin Varak" userId="25d2ea6d9052c274" providerId="LiveId" clId="{01D35AE6-6388-4950-AF20-382B4343F1D8}" dt="2023-09-03T19:14:58.813" v="7293"/>
          <ac:picMkLst>
            <pc:docMk/>
            <pc:sldMk cId="1205207200" sldId="297"/>
            <ac:picMk id="8" creationId="{9549B328-3EFB-CA35-92F1-D4127B612C91}"/>
          </ac:picMkLst>
        </pc:picChg>
        <pc:picChg chg="add mod">
          <ac:chgData name="Pravin Varak" userId="25d2ea6d9052c274" providerId="LiveId" clId="{01D35AE6-6388-4950-AF20-382B4343F1D8}" dt="2023-09-03T19:15:21.636" v="7297" actId="14100"/>
          <ac:picMkLst>
            <pc:docMk/>
            <pc:sldMk cId="1205207200" sldId="297"/>
            <ac:picMk id="10" creationId="{4E4B68D9-7839-0BB7-0F90-DD4D109103A7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3292423033" sldId="298"/>
        </pc:sldMkLst>
        <pc:spChg chg="mod">
          <ac:chgData name="Pravin Varak" userId="25d2ea6d9052c274" providerId="LiveId" clId="{01D35AE6-6388-4950-AF20-382B4343F1D8}" dt="2023-09-03T19:19:02.633" v="7397" actId="14100"/>
          <ac:spMkLst>
            <pc:docMk/>
            <pc:sldMk cId="3292423033" sldId="298"/>
            <ac:spMk id="2" creationId="{D48C5209-0BE6-F8AF-6853-E72BC9D7D84F}"/>
          </ac:spMkLst>
        </pc:spChg>
        <pc:spChg chg="del">
          <ac:chgData name="Pravin Varak" userId="25d2ea6d9052c274" providerId="LiveId" clId="{01D35AE6-6388-4950-AF20-382B4343F1D8}" dt="2023-09-03T19:17:08.073" v="7326" actId="478"/>
          <ac:spMkLst>
            <pc:docMk/>
            <pc:sldMk cId="3292423033" sldId="298"/>
            <ac:spMk id="3" creationId="{8C4CDED3-0D41-DD11-3131-EEE2713B676D}"/>
          </ac:spMkLst>
        </pc:spChg>
        <pc:spChg chg="mod">
          <ac:chgData name="Pravin Varak" userId="25d2ea6d9052c274" providerId="LiveId" clId="{01D35AE6-6388-4950-AF20-382B4343F1D8}" dt="2023-09-03T19:22:43.549" v="7450" actId="1076"/>
          <ac:spMkLst>
            <pc:docMk/>
            <pc:sldMk cId="3292423033" sldId="298"/>
            <ac:spMk id="4" creationId="{D6B62FE7-1F06-7E06-1848-FB6A7B893427}"/>
          </ac:spMkLst>
        </pc:spChg>
        <pc:picChg chg="add mod">
          <ac:chgData name="Pravin Varak" userId="25d2ea6d9052c274" providerId="LiveId" clId="{01D35AE6-6388-4950-AF20-382B4343F1D8}" dt="2023-09-03T19:22:03.497" v="7431"/>
          <ac:picMkLst>
            <pc:docMk/>
            <pc:sldMk cId="3292423033" sldId="298"/>
            <ac:picMk id="6" creationId="{27EFAA23-38D8-A467-8557-B08A0674675A}"/>
          </ac:picMkLst>
        </pc:picChg>
        <pc:picChg chg="add mod">
          <ac:chgData name="Pravin Varak" userId="25d2ea6d9052c274" providerId="LiveId" clId="{01D35AE6-6388-4950-AF20-382B4343F1D8}" dt="2023-09-03T19:21:01.435" v="7416"/>
          <ac:picMkLst>
            <pc:docMk/>
            <pc:sldMk cId="3292423033" sldId="298"/>
            <ac:picMk id="8" creationId="{D409C8A7-C3A6-33CC-24E8-06EE5377234C}"/>
          </ac:picMkLst>
        </pc:picChg>
        <pc:picChg chg="add mod">
          <ac:chgData name="Pravin Varak" userId="25d2ea6d9052c274" providerId="LiveId" clId="{01D35AE6-6388-4950-AF20-382B4343F1D8}" dt="2023-09-03T19:21:28.276" v="7422"/>
          <ac:picMkLst>
            <pc:docMk/>
            <pc:sldMk cId="3292423033" sldId="298"/>
            <ac:picMk id="10" creationId="{8A6DA832-EAE1-2D7C-9484-1435A8EE71D1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839256074" sldId="299"/>
        </pc:sldMkLst>
        <pc:spChg chg="mod">
          <ac:chgData name="Pravin Varak" userId="25d2ea6d9052c274" providerId="LiveId" clId="{01D35AE6-6388-4950-AF20-382B4343F1D8}" dt="2023-09-03T19:28:11.858" v="7544" actId="20577"/>
          <ac:spMkLst>
            <pc:docMk/>
            <pc:sldMk cId="839256074" sldId="299"/>
            <ac:spMk id="2" creationId="{91D960F1-DA81-2E30-61EC-2DA030B43C10}"/>
          </ac:spMkLst>
        </pc:spChg>
        <pc:spChg chg="del">
          <ac:chgData name="Pravin Varak" userId="25d2ea6d9052c274" providerId="LiveId" clId="{01D35AE6-6388-4950-AF20-382B4343F1D8}" dt="2023-09-03T19:22:54.804" v="7452" actId="478"/>
          <ac:spMkLst>
            <pc:docMk/>
            <pc:sldMk cId="839256074" sldId="299"/>
            <ac:spMk id="3" creationId="{177867BE-9822-B01A-84EC-FA7BF3DC7F8B}"/>
          </ac:spMkLst>
        </pc:spChg>
        <pc:spChg chg="mod">
          <ac:chgData name="Pravin Varak" userId="25d2ea6d9052c274" providerId="LiveId" clId="{01D35AE6-6388-4950-AF20-382B4343F1D8}" dt="2023-09-03T19:27:29.313" v="7538" actId="1076"/>
          <ac:spMkLst>
            <pc:docMk/>
            <pc:sldMk cId="839256074" sldId="299"/>
            <ac:spMk id="4" creationId="{29537046-A2B7-5FD5-1164-BE02DF57AD46}"/>
          </ac:spMkLst>
        </pc:spChg>
        <pc:picChg chg="add mod">
          <ac:chgData name="Pravin Varak" userId="25d2ea6d9052c274" providerId="LiveId" clId="{01D35AE6-6388-4950-AF20-382B4343F1D8}" dt="2023-09-03T19:32:30.440" v="7652" actId="14100"/>
          <ac:picMkLst>
            <pc:docMk/>
            <pc:sldMk cId="839256074" sldId="299"/>
            <ac:picMk id="6" creationId="{4C720134-30A4-D854-2604-72DBB7DAB653}"/>
          </ac:picMkLst>
        </pc:picChg>
        <pc:picChg chg="add mod">
          <ac:chgData name="Pravin Varak" userId="25d2ea6d9052c274" providerId="LiveId" clId="{01D35AE6-6388-4950-AF20-382B4343F1D8}" dt="2023-09-03T19:26:05.764" v="7517"/>
          <ac:picMkLst>
            <pc:docMk/>
            <pc:sldMk cId="839256074" sldId="299"/>
            <ac:picMk id="8" creationId="{1F47BD9A-9105-ACAE-CC55-5775B2B67529}"/>
          </ac:picMkLst>
        </pc:picChg>
        <pc:picChg chg="add mod">
          <ac:chgData name="Pravin Varak" userId="25d2ea6d9052c274" providerId="LiveId" clId="{01D35AE6-6388-4950-AF20-382B4343F1D8}" dt="2023-09-03T19:26:42.811" v="7527"/>
          <ac:picMkLst>
            <pc:docMk/>
            <pc:sldMk cId="839256074" sldId="299"/>
            <ac:picMk id="10" creationId="{81DEE6F9-ADA1-F803-9FC3-A8D68A3304CD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574526068" sldId="300"/>
        </pc:sldMkLst>
        <pc:spChg chg="mod">
          <ac:chgData name="Pravin Varak" userId="25d2ea6d9052c274" providerId="LiveId" clId="{01D35AE6-6388-4950-AF20-382B4343F1D8}" dt="2023-09-03T19:28:57.948" v="7577" actId="14100"/>
          <ac:spMkLst>
            <pc:docMk/>
            <pc:sldMk cId="574526068" sldId="300"/>
            <ac:spMk id="2" creationId="{DFCF5EDB-A812-8512-F9FC-3BD0D630EF0A}"/>
          </ac:spMkLst>
        </pc:spChg>
        <pc:spChg chg="del">
          <ac:chgData name="Pravin Varak" userId="25d2ea6d9052c274" providerId="LiveId" clId="{01D35AE6-6388-4950-AF20-382B4343F1D8}" dt="2023-09-03T19:27:57.256" v="7540" actId="478"/>
          <ac:spMkLst>
            <pc:docMk/>
            <pc:sldMk cId="574526068" sldId="300"/>
            <ac:spMk id="3" creationId="{FF99A3E4-E799-9D0A-C879-F7CFA7032491}"/>
          </ac:spMkLst>
        </pc:spChg>
        <pc:spChg chg="mod">
          <ac:chgData name="Pravin Varak" userId="25d2ea6d9052c274" providerId="LiveId" clId="{01D35AE6-6388-4950-AF20-382B4343F1D8}" dt="2023-09-03T19:32:15.135" v="7650" actId="1037"/>
          <ac:spMkLst>
            <pc:docMk/>
            <pc:sldMk cId="574526068" sldId="300"/>
            <ac:spMk id="4" creationId="{93761421-1B48-094D-1A62-8CE738ADF684}"/>
          </ac:spMkLst>
        </pc:spChg>
        <pc:picChg chg="add mod">
          <ac:chgData name="Pravin Varak" userId="25d2ea6d9052c274" providerId="LiveId" clId="{01D35AE6-6388-4950-AF20-382B4343F1D8}" dt="2023-09-03T19:32:23.339" v="7651" actId="14100"/>
          <ac:picMkLst>
            <pc:docMk/>
            <pc:sldMk cId="574526068" sldId="300"/>
            <ac:picMk id="6" creationId="{E12B74D0-43F9-5751-823D-63145CCA79C1}"/>
          </ac:picMkLst>
        </pc:picChg>
        <pc:picChg chg="add mod">
          <ac:chgData name="Pravin Varak" userId="25d2ea6d9052c274" providerId="LiveId" clId="{01D35AE6-6388-4950-AF20-382B4343F1D8}" dt="2023-09-03T19:31:06.352" v="7626" actId="1076"/>
          <ac:picMkLst>
            <pc:docMk/>
            <pc:sldMk cId="574526068" sldId="300"/>
            <ac:picMk id="8" creationId="{17FAC834-63E6-18D8-30E1-202337B79FDB}"/>
          </ac:picMkLst>
        </pc:picChg>
        <pc:picChg chg="add mod">
          <ac:chgData name="Pravin Varak" userId="25d2ea6d9052c274" providerId="LiveId" clId="{01D35AE6-6388-4950-AF20-382B4343F1D8}" dt="2023-09-03T19:31:17.450" v="7629"/>
          <ac:picMkLst>
            <pc:docMk/>
            <pc:sldMk cId="574526068" sldId="300"/>
            <ac:picMk id="10" creationId="{AC745A50-D836-5EFE-1EC0-86B4BB628028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3970800199" sldId="301"/>
        </pc:sldMkLst>
        <pc:spChg chg="mod">
          <ac:chgData name="Pravin Varak" userId="25d2ea6d9052c274" providerId="LiveId" clId="{01D35AE6-6388-4950-AF20-382B4343F1D8}" dt="2023-09-03T19:34:02.394" v="7695" actId="14100"/>
          <ac:spMkLst>
            <pc:docMk/>
            <pc:sldMk cId="3970800199" sldId="301"/>
            <ac:spMk id="2" creationId="{FE3587FD-7359-EBF3-96BE-BAA2C31C5E29}"/>
          </ac:spMkLst>
        </pc:spChg>
        <pc:spChg chg="del">
          <ac:chgData name="Pravin Varak" userId="25d2ea6d9052c274" providerId="LiveId" clId="{01D35AE6-6388-4950-AF20-382B4343F1D8}" dt="2023-09-03T19:33:17.354" v="7655" actId="478"/>
          <ac:spMkLst>
            <pc:docMk/>
            <pc:sldMk cId="3970800199" sldId="301"/>
            <ac:spMk id="3" creationId="{41358122-A9A0-E6B9-4FCD-634AD8876E1E}"/>
          </ac:spMkLst>
        </pc:spChg>
        <pc:spChg chg="mod">
          <ac:chgData name="Pravin Varak" userId="25d2ea6d9052c274" providerId="LiveId" clId="{01D35AE6-6388-4950-AF20-382B4343F1D8}" dt="2023-09-03T19:34:32.349" v="7713" actId="20577"/>
          <ac:spMkLst>
            <pc:docMk/>
            <pc:sldMk cId="3970800199" sldId="301"/>
            <ac:spMk id="4" creationId="{7C8948CE-DE42-4DA3-AE90-9AB22638FE05}"/>
          </ac:spMkLst>
        </pc:spChg>
        <pc:picChg chg="add mod">
          <ac:chgData name="Pravin Varak" userId="25d2ea6d9052c274" providerId="LiveId" clId="{01D35AE6-6388-4950-AF20-382B4343F1D8}" dt="2023-09-03T19:36:29.463" v="7738" actId="14100"/>
          <ac:picMkLst>
            <pc:docMk/>
            <pc:sldMk cId="3970800199" sldId="301"/>
            <ac:picMk id="6" creationId="{C8A63023-0713-EC95-CF18-1C69E72A4199}"/>
          </ac:picMkLst>
        </pc:picChg>
        <pc:picChg chg="add mod">
          <ac:chgData name="Pravin Varak" userId="25d2ea6d9052c274" providerId="LiveId" clId="{01D35AE6-6388-4950-AF20-382B4343F1D8}" dt="2023-09-03T19:35:42.010" v="7723" actId="14100"/>
          <ac:picMkLst>
            <pc:docMk/>
            <pc:sldMk cId="3970800199" sldId="301"/>
            <ac:picMk id="8" creationId="{4A116E37-9A2A-562D-CE7E-40797B47275B}"/>
          </ac:picMkLst>
        </pc:picChg>
        <pc:picChg chg="add mod">
          <ac:chgData name="Pravin Varak" userId="25d2ea6d9052c274" providerId="LiveId" clId="{01D35AE6-6388-4950-AF20-382B4343F1D8}" dt="2023-09-03T19:36:13.641" v="7730"/>
          <ac:picMkLst>
            <pc:docMk/>
            <pc:sldMk cId="3970800199" sldId="301"/>
            <ac:picMk id="10" creationId="{F2B8B518-4B8A-97AC-23D1-511175EDBCF4}"/>
          </ac:picMkLst>
        </pc:picChg>
      </pc:sldChg>
      <pc:sldChg chg="addSp delSp modSp new mod modTransition">
        <pc:chgData name="Pravin Varak" userId="25d2ea6d9052c274" providerId="LiveId" clId="{01D35AE6-6388-4950-AF20-382B4343F1D8}" dt="2023-09-03T20:13:04.290" v="9306"/>
        <pc:sldMkLst>
          <pc:docMk/>
          <pc:sldMk cId="960257978" sldId="302"/>
        </pc:sldMkLst>
        <pc:spChg chg="mod">
          <ac:chgData name="Pravin Varak" userId="25d2ea6d9052c274" providerId="LiveId" clId="{01D35AE6-6388-4950-AF20-382B4343F1D8}" dt="2023-09-03T19:38:42.574" v="7799" actId="14100"/>
          <ac:spMkLst>
            <pc:docMk/>
            <pc:sldMk cId="960257978" sldId="302"/>
            <ac:spMk id="2" creationId="{F4E4237D-00C0-534E-219E-3789A1E2B84D}"/>
          </ac:spMkLst>
        </pc:spChg>
        <pc:spChg chg="del">
          <ac:chgData name="Pravin Varak" userId="25d2ea6d9052c274" providerId="LiveId" clId="{01D35AE6-6388-4950-AF20-382B4343F1D8}" dt="2023-09-03T19:36:37.742" v="7740" actId="478"/>
          <ac:spMkLst>
            <pc:docMk/>
            <pc:sldMk cId="960257978" sldId="302"/>
            <ac:spMk id="3" creationId="{4935AE8D-B4DE-F5DE-52A4-9760B32BB747}"/>
          </ac:spMkLst>
        </pc:spChg>
        <pc:spChg chg="mod">
          <ac:chgData name="Pravin Varak" userId="25d2ea6d9052c274" providerId="LiveId" clId="{01D35AE6-6388-4950-AF20-382B4343F1D8}" dt="2023-09-03T19:39:24.275" v="7832" actId="20577"/>
          <ac:spMkLst>
            <pc:docMk/>
            <pc:sldMk cId="960257978" sldId="302"/>
            <ac:spMk id="4" creationId="{77EFD8B6-E51F-20E6-C253-440EDA3FEA57}"/>
          </ac:spMkLst>
        </pc:spChg>
        <pc:picChg chg="add mod">
          <ac:chgData name="Pravin Varak" userId="25d2ea6d9052c274" providerId="LiveId" clId="{01D35AE6-6388-4950-AF20-382B4343F1D8}" dt="2023-09-03T19:41:15.794" v="7863" actId="14100"/>
          <ac:picMkLst>
            <pc:docMk/>
            <pc:sldMk cId="960257978" sldId="302"/>
            <ac:picMk id="6" creationId="{50558623-9FC8-5965-7A96-171C1776541B}"/>
          </ac:picMkLst>
        </pc:picChg>
        <pc:picChg chg="add mod">
          <ac:chgData name="Pravin Varak" userId="25d2ea6d9052c274" providerId="LiveId" clId="{01D35AE6-6388-4950-AF20-382B4343F1D8}" dt="2023-09-03T19:40:39.901" v="7843"/>
          <ac:picMkLst>
            <pc:docMk/>
            <pc:sldMk cId="960257978" sldId="302"/>
            <ac:picMk id="8" creationId="{161C6510-AA69-F699-50B2-D46B646AC94D}"/>
          </ac:picMkLst>
        </pc:picChg>
        <pc:picChg chg="add mod">
          <ac:chgData name="Pravin Varak" userId="25d2ea6d9052c274" providerId="LiveId" clId="{01D35AE6-6388-4950-AF20-382B4343F1D8}" dt="2023-09-03T19:41:06.750" v="7850" actId="14100"/>
          <ac:picMkLst>
            <pc:docMk/>
            <pc:sldMk cId="960257978" sldId="302"/>
            <ac:picMk id="10" creationId="{E26A35FD-0C3B-AD8A-0323-BEBAD2475091}"/>
          </ac:picMkLst>
        </pc:picChg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92227566" sldId="303"/>
        </pc:sldMkLst>
        <pc:spChg chg="mod">
          <ac:chgData name="Pravin Varak" userId="25d2ea6d9052c274" providerId="LiveId" clId="{01D35AE6-6388-4950-AF20-382B4343F1D8}" dt="2023-09-03T19:46:34.324" v="7883" actId="207"/>
          <ac:spMkLst>
            <pc:docMk/>
            <pc:sldMk cId="92227566" sldId="303"/>
            <ac:spMk id="2" creationId="{E00B0F19-6549-ABB1-1381-8559F2130BE4}"/>
          </ac:spMkLst>
        </pc:spChg>
        <pc:spChg chg="mod">
          <ac:chgData name="Pravin Varak" userId="25d2ea6d9052c274" providerId="LiveId" clId="{01D35AE6-6388-4950-AF20-382B4343F1D8}" dt="2023-09-03T19:59:46.649" v="8717" actId="1076"/>
          <ac:spMkLst>
            <pc:docMk/>
            <pc:sldMk cId="92227566" sldId="303"/>
            <ac:spMk id="3" creationId="{C329C63A-B29B-EC0B-EC1E-EC4C45B58D3A}"/>
          </ac:spMkLst>
        </pc:spChg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656345958" sldId="304"/>
        </pc:sldMkLst>
        <pc:spChg chg="mod">
          <ac:chgData name="Pravin Varak" userId="25d2ea6d9052c274" providerId="LiveId" clId="{01D35AE6-6388-4950-AF20-382B4343F1D8}" dt="2023-09-03T20:00:20.879" v="8732" actId="207"/>
          <ac:spMkLst>
            <pc:docMk/>
            <pc:sldMk cId="656345958" sldId="304"/>
            <ac:spMk id="2" creationId="{D93528B7-84C1-446D-4BD8-5375BEB3D5B5}"/>
          </ac:spMkLst>
        </pc:spChg>
        <pc:spChg chg="mod">
          <ac:chgData name="Pravin Varak" userId="25d2ea6d9052c274" providerId="LiveId" clId="{01D35AE6-6388-4950-AF20-382B4343F1D8}" dt="2023-09-03T20:02:48.607" v="8879" actId="113"/>
          <ac:spMkLst>
            <pc:docMk/>
            <pc:sldMk cId="656345958" sldId="304"/>
            <ac:spMk id="3" creationId="{FC544030-4C17-7DEF-10AC-ACA3EC2E2256}"/>
          </ac:spMkLst>
        </pc:spChg>
      </pc:sldChg>
      <pc:sldChg chg="modSp new mod modTransition">
        <pc:chgData name="Pravin Varak" userId="25d2ea6d9052c274" providerId="LiveId" clId="{01D35AE6-6388-4950-AF20-382B4343F1D8}" dt="2023-09-03T20:15:42.875" v="9319" actId="20577"/>
        <pc:sldMkLst>
          <pc:docMk/>
          <pc:sldMk cId="2071506320" sldId="305"/>
        </pc:sldMkLst>
        <pc:spChg chg="mod">
          <ac:chgData name="Pravin Varak" userId="25d2ea6d9052c274" providerId="LiveId" clId="{01D35AE6-6388-4950-AF20-382B4343F1D8}" dt="2023-09-03T20:03:48.830" v="8897" actId="207"/>
          <ac:spMkLst>
            <pc:docMk/>
            <pc:sldMk cId="2071506320" sldId="305"/>
            <ac:spMk id="2" creationId="{1381F381-F9E9-D194-7DAF-AB0FAC471FE2}"/>
          </ac:spMkLst>
        </pc:spChg>
        <pc:spChg chg="mod">
          <ac:chgData name="Pravin Varak" userId="25d2ea6d9052c274" providerId="LiveId" clId="{01D35AE6-6388-4950-AF20-382B4343F1D8}" dt="2023-09-03T20:15:42.875" v="9319" actId="20577"/>
          <ac:spMkLst>
            <pc:docMk/>
            <pc:sldMk cId="2071506320" sldId="305"/>
            <ac:spMk id="3" creationId="{FB26E441-7F37-CF18-2599-42BFB2222E40}"/>
          </ac:spMkLst>
        </pc:spChg>
      </pc:sldChg>
      <pc:sldChg chg="modSp new mod modTransition">
        <pc:chgData name="Pravin Varak" userId="25d2ea6d9052c274" providerId="LiveId" clId="{01D35AE6-6388-4950-AF20-382B4343F1D8}" dt="2023-09-03T20:13:04.290" v="9306"/>
        <pc:sldMkLst>
          <pc:docMk/>
          <pc:sldMk cId="2998454964" sldId="306"/>
        </pc:sldMkLst>
        <pc:spChg chg="mod">
          <ac:chgData name="Pravin Varak" userId="25d2ea6d9052c274" providerId="LiveId" clId="{01D35AE6-6388-4950-AF20-382B4343F1D8}" dt="2023-09-03T20:08:31.514" v="9225" actId="207"/>
          <ac:spMkLst>
            <pc:docMk/>
            <pc:sldMk cId="2998454964" sldId="306"/>
            <ac:spMk id="2" creationId="{AD6BD0A5-DEC0-1556-7B85-06E6E5C6D2B7}"/>
          </ac:spMkLst>
        </pc:spChg>
        <pc:spChg chg="mod">
          <ac:chgData name="Pravin Varak" userId="25d2ea6d9052c274" providerId="LiveId" clId="{01D35AE6-6388-4950-AF20-382B4343F1D8}" dt="2023-09-03T20:09:50.090" v="9304" actId="1076"/>
          <ac:spMkLst>
            <pc:docMk/>
            <pc:sldMk cId="2998454964" sldId="306"/>
            <ac:spMk id="3" creationId="{8E86EB34-CE3C-606C-43CD-21F13C93A45A}"/>
          </ac:spMkLst>
        </pc:spChg>
      </pc:sldChg>
      <pc:sldMasterChg chg="modTransition modSldLayout">
        <pc:chgData name="Pravin Varak" userId="25d2ea6d9052c274" providerId="LiveId" clId="{01D35AE6-6388-4950-AF20-382B4343F1D8}" dt="2023-09-03T20:13:04.290" v="9306"/>
        <pc:sldMasterMkLst>
          <pc:docMk/>
          <pc:sldMasterMk cId="2733183579" sldId="2147483660"/>
        </pc:sldMasterMkLst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1701526484" sldId="2147483661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1133360777" sldId="2147483662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3536623282" sldId="2147483663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2237010720" sldId="2147483664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3792644670" sldId="2147483665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2032767012" sldId="2147483666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3701132906" sldId="2147483667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365207112" sldId="2147483668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1650179577" sldId="2147483669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1755013652" sldId="2147483670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3283653108" sldId="2147483671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2992054245" sldId="2147483672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3545103986" sldId="2147483673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874342506" sldId="2147483674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1617477013" sldId="2147483675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2116123831" sldId="2147483676"/>
          </pc:sldLayoutMkLst>
        </pc:sldLayoutChg>
        <pc:sldLayoutChg chg="modTransition">
          <pc:chgData name="Pravin Varak" userId="25d2ea6d9052c274" providerId="LiveId" clId="{01D35AE6-6388-4950-AF20-382B4343F1D8}" dt="2023-09-03T20:13:04.290" v="9306"/>
          <pc:sldLayoutMkLst>
            <pc:docMk/>
            <pc:sldMasterMk cId="2733183579" sldId="2147483660"/>
            <pc:sldLayoutMk cId="3183203156" sldId="214748367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52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013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65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05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10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34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47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123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0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36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62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01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64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767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13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0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17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C1AB16-8709-44AA-998F-A814911FD74C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CD2630-2D60-4823-8AF2-F56998DE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1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microsoft.com/office/2007/relationships/hdphoto" Target="../media/hdphoto8.wdp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microsoft.com/office/2007/relationships/hdphoto" Target="../media/hdphoto11.wdp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microsoft.com/office/2007/relationships/hdphoto" Target="../media/hdphoto14.wdp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microsoft.com/office/2007/relationships/hdphoto" Target="../media/hdphoto16.wdp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microsoft.com/office/2007/relationships/hdphoto" Target="../media/hdphoto18.wdp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microsoft.com/office/2007/relationships/hdphoto" Target="../media/hdphoto2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microsoft.com/office/2007/relationships/hdphoto" Target="../media/hdphoto21.wdp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microsoft.com/office/2007/relationships/hdphoto" Target="../media/hdphoto24.wdp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7" Type="http://schemas.microsoft.com/office/2007/relationships/hdphoto" Target="../media/hdphoto2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microsoft.com/office/2007/relationships/hdphoto" Target="../media/hdphoto26.wdp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7" Type="http://schemas.microsoft.com/office/2007/relationships/hdphoto" Target="../media/hdphoto3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microsoft.com/office/2007/relationships/hdphoto" Target="../media/hdphoto29.wdp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7" Type="http://schemas.microsoft.com/office/2007/relationships/hdphoto" Target="../media/hdphoto3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microsoft.com/office/2007/relationships/hdphoto" Target="../media/hdphoto32.wdp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7" Type="http://schemas.microsoft.com/office/2007/relationships/hdphoto" Target="../media/hdphoto3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microsoft.com/office/2007/relationships/hdphoto" Target="../media/hdphoto35.wdp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7" Type="http://schemas.microsoft.com/office/2007/relationships/hdphoto" Target="../media/hdphoto39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microsoft.com/office/2007/relationships/hdphoto" Target="../media/hdphoto38.wdp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microsoft.com/office/2007/relationships/hdphoto" Target="../media/hdphoto41.wdp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microsoft.com/office/2007/relationships/hdphoto" Target="../media/hdphoto43.wdp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microsoft.com/office/2007/relationships/hdphoto" Target="../media/hdphoto46.wdp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7" Type="http://schemas.microsoft.com/office/2007/relationships/hdphoto" Target="../media/hdphoto49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microsoft.com/office/2007/relationships/hdphoto" Target="../media/hdphoto48.wdp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7" Type="http://schemas.microsoft.com/office/2007/relationships/hdphoto" Target="../media/hdphoto5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microsoft.com/office/2007/relationships/hdphoto" Target="../media/hdphoto51.wdp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7" Type="http://schemas.microsoft.com/office/2007/relationships/hdphoto" Target="../media/hdphoto5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microsoft.com/office/2007/relationships/hdphoto" Target="../media/hdphoto54.wdp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6.wdp"/><Relationship Id="rId7" Type="http://schemas.microsoft.com/office/2007/relationships/hdphoto" Target="../media/hdphoto58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microsoft.com/office/2007/relationships/hdphoto" Target="../media/hdphoto57.wdp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9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microsoft.com/office/2007/relationships/hdphoto" Target="../media/hdphoto60.wdp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6EC6-BBB3-1B53-9040-33616B4B7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0" y="1560449"/>
            <a:ext cx="7553739" cy="1729413"/>
          </a:xfrm>
        </p:spPr>
        <p:txBody>
          <a:bodyPr/>
          <a:lstStyle/>
          <a:p>
            <a:r>
              <a:rPr lang="en-IN" b="1" u="sng" dirty="0">
                <a:solidFill>
                  <a:srgbClr val="C00000"/>
                </a:solidFill>
              </a:rPr>
              <a:t>Project Title:</a:t>
            </a:r>
            <a:br>
              <a:rPr lang="en-IN" b="1" u="sng" dirty="0">
                <a:solidFill>
                  <a:srgbClr val="C00000"/>
                </a:solidFill>
              </a:rPr>
            </a:br>
            <a:r>
              <a:rPr lang="en-IN" sz="3200" b="1" u="sng" dirty="0">
                <a:solidFill>
                  <a:schemeClr val="tx1"/>
                </a:solidFill>
              </a:rPr>
              <a:t>Flight Passengers Satisfaction Model</a:t>
            </a:r>
            <a:br>
              <a:rPr lang="en-IN" sz="3600" b="1" u="sng" dirty="0">
                <a:solidFill>
                  <a:schemeClr val="tx1"/>
                </a:solidFill>
              </a:rPr>
            </a:br>
            <a:r>
              <a:rPr lang="en-IN" sz="2400" b="1" u="sng" dirty="0">
                <a:solidFill>
                  <a:schemeClr val="tx1"/>
                </a:solidFill>
              </a:rPr>
              <a:t>(Classification Machine Learning Model)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512A3-E5A5-6BA7-070D-C345AFB3E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976749"/>
            <a:ext cx="6815669" cy="1320802"/>
          </a:xfrm>
        </p:spPr>
        <p:txBody>
          <a:bodyPr>
            <a:normAutofit lnSpcReduction="10000"/>
          </a:bodyPr>
          <a:lstStyle/>
          <a:p>
            <a:pPr algn="l"/>
            <a:r>
              <a:rPr lang="en-IN" dirty="0"/>
              <a:t>By,</a:t>
            </a:r>
          </a:p>
          <a:p>
            <a:pPr algn="l"/>
            <a:r>
              <a:rPr lang="en-IN" sz="4800" b="1" dirty="0"/>
              <a:t>Pravin Varak</a:t>
            </a:r>
          </a:p>
        </p:txBody>
      </p:sp>
    </p:spTree>
    <p:extLst>
      <p:ext uri="{BB962C8B-B14F-4D97-AF65-F5344CB8AC3E}">
        <p14:creationId xmlns:p14="http://schemas.microsoft.com/office/powerpoint/2010/main" val="119355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FBA2-12D1-C057-180D-E5A54DC5D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34" y="611623"/>
            <a:ext cx="5065644" cy="1371600"/>
          </a:xfrm>
        </p:spPr>
        <p:txBody>
          <a:bodyPr anchor="t"/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Box Plot: 'Arrival Delay in Minutes'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AEBFC-5445-C699-4347-98D233F1F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2590" y="611623"/>
            <a:ext cx="4946375" cy="1371600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solidFill>
                  <a:srgbClr val="C00000"/>
                </a:solidFill>
                <a:latin typeface="+mj-lt"/>
              </a:rPr>
              <a:t>Updated Box Plot: 'Arrival Delay in Minutes'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C1EA9-5CC2-90B4-D6BE-9FF378A21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5" y="1983224"/>
            <a:ext cx="4575314" cy="3900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1239CC-A10D-2233-0C14-2F7CA8562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04" y="1983223"/>
            <a:ext cx="5065645" cy="39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5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8E2C-E9BE-1023-EA01-5AF3D527B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36" y="624324"/>
            <a:ext cx="9601196" cy="1303867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IN" b="1" dirty="0">
                <a:solidFill>
                  <a:srgbClr val="C00000"/>
                </a:solidFill>
              </a:rPr>
              <a:t>Data Transformation: </a:t>
            </a:r>
            <a:r>
              <a:rPr lang="en-IN" sz="3600" b="1" dirty="0">
                <a:solidFill>
                  <a:srgbClr val="C00000"/>
                </a:solidFill>
              </a:rPr>
              <a:t>Categorical Encoding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9507C-1997-69DB-B6E5-8E739E6FD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130" y="2543679"/>
            <a:ext cx="9601196" cy="331893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After outlier treatment. We move to the next step.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One Hot Encoding to categorical / Object Data Type Columns.  As the categorical data we have in this data set is not in hierarchical order, I used One Hot encoding to convert categorical data in to numerical order.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07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F5EF-9EDA-406A-D7E3-B7B715C8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9" y="637575"/>
            <a:ext cx="9601196" cy="1303867"/>
          </a:xfrm>
        </p:spPr>
        <p:txBody>
          <a:bodyPr/>
          <a:lstStyle/>
          <a:p>
            <a:pPr algn="l"/>
            <a:r>
              <a:rPr lang="en-IN" b="1" dirty="0">
                <a:solidFill>
                  <a:srgbClr val="C00000"/>
                </a:solidFill>
              </a:rPr>
              <a:t>Data Transformation: </a:t>
            </a:r>
            <a:r>
              <a:rPr lang="en-IN" sz="3600" b="1" dirty="0">
                <a:solidFill>
                  <a:srgbClr val="C00000"/>
                </a:solidFill>
              </a:rPr>
              <a:t>Data Preparation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3C3E-F979-239B-5613-AB24A50B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75" y="2702706"/>
            <a:ext cx="9601196" cy="3318936"/>
          </a:xfrm>
        </p:spPr>
        <p:txBody>
          <a:bodyPr/>
          <a:lstStyle/>
          <a:p>
            <a:r>
              <a:rPr lang="en-IN" dirty="0"/>
              <a:t>In next step we separate input features &amp; target variable.</a:t>
            </a:r>
          </a:p>
          <a:p>
            <a:r>
              <a:rPr lang="en-IN" dirty="0"/>
              <a:t>X is assigned to input features</a:t>
            </a:r>
          </a:p>
          <a:p>
            <a:r>
              <a:rPr lang="en-IN" dirty="0"/>
              <a:t>Y is assigned to Target variable.</a:t>
            </a:r>
          </a:p>
          <a:p>
            <a:r>
              <a:rPr lang="en-IN" dirty="0"/>
              <a:t>We prepare the data for training &amp; testing purpose &amp; separated it with help of [.</a:t>
            </a:r>
            <a:r>
              <a:rPr lang="en-IN" dirty="0" err="1"/>
              <a:t>iloc</a:t>
            </a:r>
            <a:r>
              <a:rPr lang="en-IN" dirty="0"/>
              <a:t>] method from pandas library.</a:t>
            </a:r>
          </a:p>
        </p:txBody>
      </p:sp>
    </p:spTree>
    <p:extLst>
      <p:ext uri="{BB962C8B-B14F-4D97-AF65-F5344CB8AC3E}">
        <p14:creationId xmlns:p14="http://schemas.microsoft.com/office/powerpoint/2010/main" val="1539066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BDA6-D81C-AB7C-525B-ECDC9836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1" y="584566"/>
            <a:ext cx="9601196" cy="1303867"/>
          </a:xfrm>
        </p:spPr>
        <p:txBody>
          <a:bodyPr>
            <a:normAutofit fontScale="90000"/>
          </a:bodyPr>
          <a:lstStyle/>
          <a:p>
            <a:pPr algn="l"/>
            <a:r>
              <a:rPr lang="en-IN" b="1" dirty="0">
                <a:solidFill>
                  <a:srgbClr val="C00000"/>
                </a:solidFill>
              </a:rPr>
              <a:t>Data Transformation: </a:t>
            </a:r>
            <a:r>
              <a:rPr lang="en-IN" sz="4000" b="1" dirty="0">
                <a:solidFill>
                  <a:srgbClr val="C00000"/>
                </a:solidFill>
              </a:rPr>
              <a:t>Data Normalisation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C917-0BB6-7342-6FA9-2D8C98CC8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842" y="2465821"/>
            <a:ext cx="5105399" cy="371650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In this process I scaled the data on a similar scale using [</a:t>
            </a:r>
            <a:r>
              <a:rPr lang="en-IN" dirty="0" err="1"/>
              <a:t>StandardScaler</a:t>
            </a:r>
            <a:r>
              <a:rPr lang="en-IN" dirty="0"/>
              <a:t>] class</a:t>
            </a:r>
          </a:p>
          <a:p>
            <a:r>
              <a:rPr lang="en-IN" dirty="0"/>
              <a:t>I used it only for input features as we are solving classification prediction problem</a:t>
            </a:r>
          </a:p>
          <a:p>
            <a:r>
              <a:rPr lang="en-IN" dirty="0"/>
              <a:t>The </a:t>
            </a:r>
            <a:r>
              <a:rPr lang="en-IN" dirty="0" err="1"/>
              <a:t>StandardScaler</a:t>
            </a:r>
            <a:r>
              <a:rPr lang="en-IN" dirty="0"/>
              <a:t> class contains methods and attributes for scaling and transforming data to have a mean of 0 and a standard deviation of 1, which is a common technique in feature scaling for various machine learning algorithms.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F91F7-73DA-F42A-043E-79DD37F36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00" y="2406806"/>
            <a:ext cx="5105399" cy="383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9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07F2B-9726-D556-7815-492077C4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1" y="609600"/>
            <a:ext cx="10273746" cy="1663147"/>
          </a:xfrm>
        </p:spPr>
        <p:txBody>
          <a:bodyPr/>
          <a:lstStyle/>
          <a:p>
            <a:pPr algn="l"/>
            <a:r>
              <a:rPr lang="en-IN" b="1" dirty="0">
                <a:solidFill>
                  <a:srgbClr val="C00000"/>
                </a:solidFill>
              </a:rPr>
              <a:t>Data Transformation: </a:t>
            </a:r>
            <a:r>
              <a:rPr lang="en-IN" sz="3600" b="1" dirty="0">
                <a:solidFill>
                  <a:srgbClr val="C00000"/>
                </a:solidFill>
              </a:rPr>
              <a:t>Train Test Split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B1C1-D75A-46A4-3940-98CF490ED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2431773"/>
            <a:ext cx="5539409" cy="3916017"/>
          </a:xfrm>
        </p:spPr>
        <p:txBody>
          <a:bodyPr>
            <a:normAutofit/>
          </a:bodyPr>
          <a:lstStyle/>
          <a:p>
            <a:r>
              <a:rPr lang="en-IN" sz="2000" dirty="0"/>
              <a:t>In the next step we split the data in to Training Data &amp; Testing Data using [</a:t>
            </a:r>
            <a:r>
              <a:rPr lang="en-IN" sz="2000" dirty="0" err="1"/>
              <a:t>train_test_split</a:t>
            </a:r>
            <a:r>
              <a:rPr lang="en-IN" sz="2000" dirty="0"/>
              <a:t>] function.</a:t>
            </a:r>
          </a:p>
          <a:p>
            <a:r>
              <a:rPr lang="en-IN" sz="2000" dirty="0"/>
              <a:t>With the </a:t>
            </a:r>
            <a:r>
              <a:rPr lang="en-IN" sz="2000" dirty="0" err="1"/>
              <a:t>test_size</a:t>
            </a:r>
            <a:r>
              <a:rPr lang="en-IN" sz="2000" dirty="0"/>
              <a:t> = 0.3 data gets separated in to 70% &amp; 30% formation.</a:t>
            </a:r>
          </a:p>
          <a:p>
            <a:r>
              <a:rPr lang="en-IN" sz="2000" dirty="0"/>
              <a:t>70% gets assigned to Training data, 30% to Testing Data.</a:t>
            </a:r>
          </a:p>
          <a:p>
            <a:r>
              <a:rPr lang="en-IN" sz="2000" dirty="0"/>
              <a:t>stratify=y helps in preserving the proportion of each class in the target variable y in both the training and testing datasets.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06F36-677F-7825-BFB8-B4899706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4" y="2431773"/>
            <a:ext cx="5117332" cy="35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47BE-3C7D-43FA-0C6E-F0E825D2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6" y="624876"/>
            <a:ext cx="3578087" cy="1495472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IN" sz="4400" b="1" dirty="0">
                <a:solidFill>
                  <a:srgbClr val="C00000"/>
                </a:solidFill>
              </a:rPr>
              <a:t>Feature Selection</a:t>
            </a:r>
            <a:r>
              <a:rPr lang="en-IN" sz="4400" b="1" dirty="0"/>
              <a:t>: </a:t>
            </a:r>
            <a:r>
              <a:rPr lang="en-IN" sz="3600" b="1" dirty="0">
                <a:solidFill>
                  <a:srgbClr val="C00000"/>
                </a:solidFill>
              </a:rPr>
              <a:t>F Test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F3D22-1B84-FBD3-2827-0BDE98BBA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619" y="2409871"/>
            <a:ext cx="3445564" cy="382325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In this step we perform F Test to find F score &amp; P Value.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In feature selection P value of feature should be &lt;0.05 to have strong influence on the target variable.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It is used for removing less influential features &amp; avoid over fitting of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Sharing the screen shot of the code.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4B2C9-C02A-8ACE-5BBB-DAB5C5115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24876"/>
            <a:ext cx="7184269" cy="56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1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D00AF-6EC2-2BA7-802E-FC5A80D2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91" y="995937"/>
            <a:ext cx="3607905" cy="18288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IN" sz="4400" b="1" dirty="0">
                <a:solidFill>
                  <a:srgbClr val="C00000"/>
                </a:solidFill>
              </a:rPr>
              <a:t>Feature Selection</a:t>
            </a:r>
            <a:r>
              <a:rPr lang="en-IN" b="1" dirty="0">
                <a:solidFill>
                  <a:srgbClr val="C00000"/>
                </a:solidFill>
              </a:rPr>
              <a:t>: </a:t>
            </a:r>
            <a:r>
              <a:rPr lang="en-IN" sz="3600" b="1" dirty="0">
                <a:solidFill>
                  <a:srgbClr val="C00000"/>
                </a:solidFill>
              </a:rPr>
              <a:t>F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3A734-8CF3-0380-FECF-9D63AB6D7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626" y="2637183"/>
            <a:ext cx="3607905" cy="359133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Shared the out put of the F test.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In the out put we can clearly see that all the features are highly influential to target variable.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In next step we will find if there is any multi collinearity between features with respect to target variable.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4BE88-F243-54D0-D9B5-3484173F7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26" y="611624"/>
            <a:ext cx="7235687" cy="56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9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B601-4DF3-AE35-7496-51F1559D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FAACC-1685-C597-7C81-B4159FA9A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762" y="2478157"/>
            <a:ext cx="10154475" cy="3710608"/>
          </a:xfrm>
        </p:spPr>
        <p:txBody>
          <a:bodyPr/>
          <a:lstStyle/>
          <a:p>
            <a:r>
              <a:rPr lang="en-IN" dirty="0"/>
              <a:t>Since we have a classification target variable, I used four different classification machine learning algorithms.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Decision Tree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Support Vector Machine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Random Forest Classifier</a:t>
            </a:r>
          </a:p>
          <a:p>
            <a:r>
              <a:rPr lang="en-IN" dirty="0"/>
              <a:t>I chose RFC &amp; that is the reason I wrote it last in above order.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531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1057-4EB7-9834-8299-C532E0ACE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Feature Selection &amp; E</a:t>
            </a:r>
            <a:r>
              <a:rPr lang="en-IN" b="1" i="0" dirty="0">
                <a:solidFill>
                  <a:srgbClr val="FF0000"/>
                </a:solidFill>
                <a:effectLst/>
              </a:rPr>
              <a:t>limination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A8FED-45DC-23A0-61E1-221F1A8D8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39" y="2570183"/>
            <a:ext cx="10787270" cy="3777607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I used various ‘Feature Selection &amp; Dimensionality Reduction’ methods, in all the above named algorithms.</a:t>
            </a:r>
          </a:p>
          <a:p>
            <a:r>
              <a:rPr lang="en-IN" dirty="0"/>
              <a:t>These techniques used for training the best model &amp; avoid the over or under fitting of the model.</a:t>
            </a:r>
          </a:p>
          <a:p>
            <a:r>
              <a:rPr lang="en-IN" dirty="0"/>
              <a:t>I used following ‘Feature Selection &amp; Dimensionality Reduction’  techniques;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 Test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Recursive Feature Elimination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Principal Components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Select K-Best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Select Percentile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Generic Univariate using K-Best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Generic Univariate using Percentile</a:t>
            </a:r>
          </a:p>
        </p:txBody>
      </p:sp>
    </p:spTree>
    <p:extLst>
      <p:ext uri="{BB962C8B-B14F-4D97-AF65-F5344CB8AC3E}">
        <p14:creationId xmlns:p14="http://schemas.microsoft.com/office/powerpoint/2010/main" val="255623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5124-4D4B-87AD-C442-05D95D41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F61AD-2775-FF5F-3656-78C0B336A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78" y="2491409"/>
            <a:ext cx="10681252" cy="379012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 started with the ‘Logistic Regression’ Model.</a:t>
            </a:r>
          </a:p>
          <a:p>
            <a:r>
              <a:rPr lang="en-IN" dirty="0"/>
              <a:t>Evaluated F Score &amp; P values before</a:t>
            </a:r>
          </a:p>
          <a:p>
            <a:r>
              <a:rPr lang="en-IN" dirty="0"/>
              <a:t>Under Logistic Regression model, I also used various feature selection &amp; dimensionality reduction techniques &amp; observed the changes.</a:t>
            </a:r>
          </a:p>
          <a:p>
            <a:r>
              <a:rPr lang="en-IN" dirty="0"/>
              <a:t>I mainly evaluated various models on;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Accuracy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Confusion Matrix</a:t>
            </a:r>
          </a:p>
          <a:p>
            <a:r>
              <a:rPr lang="en-IN" dirty="0"/>
              <a:t>Lets see the code, Accuracy &amp; Confusion Matrix in next slide</a:t>
            </a:r>
          </a:p>
        </p:txBody>
      </p:sp>
    </p:spTree>
    <p:extLst>
      <p:ext uri="{BB962C8B-B14F-4D97-AF65-F5344CB8AC3E}">
        <p14:creationId xmlns:p14="http://schemas.microsoft.com/office/powerpoint/2010/main" val="2179274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210B6-4ADC-0423-5595-BDBCBD45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53" y="735495"/>
            <a:ext cx="10260494" cy="1283990"/>
          </a:xfrm>
        </p:spPr>
        <p:txBody>
          <a:bodyPr>
            <a:normAutofit/>
          </a:bodyPr>
          <a:lstStyle/>
          <a:p>
            <a:r>
              <a:rPr lang="en-IN" sz="4800" b="1" u="sng" dirty="0">
                <a:solidFill>
                  <a:srgbClr val="C00000"/>
                </a:solidFill>
              </a:rPr>
              <a:t>Introduction to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C549-83F4-6313-1335-9ED6BE854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68" y="2809461"/>
            <a:ext cx="10972801" cy="3803374"/>
          </a:xfrm>
        </p:spPr>
        <p:txBody>
          <a:bodyPr>
            <a:normAutofit/>
          </a:bodyPr>
          <a:lstStyle/>
          <a:p>
            <a:r>
              <a:rPr lang="en-IN" dirty="0">
                <a:cs typeface="Arial" panose="020B0604020202020204" pitchFamily="34" charset="0"/>
              </a:rPr>
              <a:t>The dataset I chose for the project is taken from kaggel.com</a:t>
            </a:r>
          </a:p>
          <a:p>
            <a:r>
              <a:rPr lang="en-IN" dirty="0">
                <a:cs typeface="Arial" panose="020B0604020202020204" pitchFamily="34" charset="0"/>
              </a:rPr>
              <a:t>Data set is a past history of flight passengers of that particular Aviation company.</a:t>
            </a:r>
          </a:p>
          <a:p>
            <a:r>
              <a:rPr lang="en-IN" b="0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This study aims to delve into the intricate factors that influence passengers' overall satisfacti</a:t>
            </a:r>
            <a:r>
              <a:rPr lang="en-IN" dirty="0">
                <a:solidFill>
                  <a:srgbClr val="374151"/>
                </a:solidFill>
                <a:cs typeface="Arial" panose="020B0604020202020204" pitchFamily="34" charset="0"/>
              </a:rPr>
              <a:t>o</a:t>
            </a:r>
            <a:r>
              <a:rPr lang="en-IN" b="0" i="0" dirty="0">
                <a:solidFill>
                  <a:srgbClr val="374151"/>
                </a:solidFill>
                <a:effectLst/>
                <a:cs typeface="Arial" panose="020B0604020202020204" pitchFamily="34" charset="0"/>
              </a:rPr>
              <a:t>n with their flight experiences.</a:t>
            </a:r>
          </a:p>
          <a:p>
            <a:r>
              <a:rPr lang="en-IN" b="0" i="0" dirty="0">
                <a:solidFill>
                  <a:srgbClr val="374151"/>
                </a:solidFill>
                <a:effectLst/>
              </a:rPr>
              <a:t>In an era where air travel has become an integral part of modern life, understanding and enhancing passenger satisfaction is paramount for airlines striving to excel in a highly competitive industry.</a:t>
            </a:r>
            <a:endParaRPr lang="en-IN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8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513C-D41C-D719-2275-C6FF7C27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09" y="982132"/>
            <a:ext cx="10919791" cy="2954868"/>
          </a:xfrm>
        </p:spPr>
        <p:txBody>
          <a:bodyPr>
            <a:normAutofit/>
          </a:bodyPr>
          <a:lstStyle/>
          <a:p>
            <a:r>
              <a:rPr lang="en-IN" sz="8000" b="1" dirty="0">
                <a:solidFill>
                  <a:srgbClr val="FF0000"/>
                </a:solidFill>
              </a:rPr>
              <a:t>Logistic Regression Model</a:t>
            </a:r>
            <a:endParaRPr lang="en-IN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3164E-3AF5-9E9F-2209-708F51764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078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4279-8B18-3EAD-BD49-E4AF6E6F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3" y="611623"/>
            <a:ext cx="4571999" cy="2158081"/>
          </a:xfrm>
        </p:spPr>
        <p:txBody>
          <a:bodyPr anchor="t">
            <a:noAutofit/>
          </a:bodyPr>
          <a:lstStyle/>
          <a:p>
            <a:pPr algn="l"/>
            <a:r>
              <a:rPr lang="en-IN" sz="4400" b="1" dirty="0">
                <a:solidFill>
                  <a:srgbClr val="FF0000"/>
                </a:solidFill>
              </a:rPr>
              <a:t>Evaluation of Logistic Regression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23ECE-E59D-72E0-3509-545DACB5F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7896" y="2925669"/>
            <a:ext cx="4306956" cy="3320708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Lets look at the code, Confusion Matrix &amp;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We will check the accuracy &amp; Confusion Matrix under Logistic Regression with respect to various Feature selection &amp; Dimensionality Reduction techniques also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we got in this model training &amp; testing is </a:t>
            </a:r>
            <a:r>
              <a:rPr lang="en-IN" sz="2000" b="1" dirty="0"/>
              <a:t>87.31%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82463-885B-940A-5385-4DF39980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96" y="611623"/>
            <a:ext cx="6122503" cy="3682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C1309-133F-50EB-6CF6-BF37C6939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48" y="4903165"/>
            <a:ext cx="4770782" cy="1343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CC818A-A2E1-8E21-1E47-313BFC0EE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96" y="4436487"/>
            <a:ext cx="6016487" cy="4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6800-565D-2DFC-CFD8-2EAF9BBF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9" y="624875"/>
            <a:ext cx="5184913" cy="2012308"/>
          </a:xfrm>
        </p:spPr>
        <p:txBody>
          <a:bodyPr anchor="t">
            <a:no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Logistic Regression with Recursive Feature Elimination (RFE)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CA4FE-313C-C778-327C-B436FDA31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0464" y="2853541"/>
            <a:ext cx="4943062" cy="3463421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200" dirty="0"/>
              <a:t>Lets look at the code, Accuracy &amp; Confusion Matrix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200" dirty="0"/>
              <a:t>The </a:t>
            </a:r>
            <a:r>
              <a:rPr lang="en-IN" sz="2200" b="1" dirty="0"/>
              <a:t>accuracy</a:t>
            </a:r>
            <a:r>
              <a:rPr lang="en-IN" sz="2200" dirty="0"/>
              <a:t> with </a:t>
            </a:r>
            <a:r>
              <a:rPr lang="en-IN" sz="2200" b="1" dirty="0"/>
              <a:t>RFE</a:t>
            </a:r>
            <a:r>
              <a:rPr lang="en-IN" sz="2200" dirty="0"/>
              <a:t> with </a:t>
            </a:r>
            <a:r>
              <a:rPr lang="en-IN" sz="2200" b="1" dirty="0"/>
              <a:t>parameter=10</a:t>
            </a:r>
            <a:r>
              <a:rPr lang="en-IN" sz="2200" dirty="0"/>
              <a:t>, we have </a:t>
            </a:r>
            <a:r>
              <a:rPr lang="en-IN" sz="2200" b="1" dirty="0"/>
              <a:t>86.88%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200" dirty="0"/>
              <a:t>When we increase parameter we go close to accuracy we got in default LR model.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200" dirty="0"/>
              <a:t>At no point the accuracy better than default LR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200" dirty="0"/>
              <a:t>What I understood through this evaluation is RFE is inversely proportional to LR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E3CAC-98C1-1448-0460-963D57BB1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52" y="624875"/>
            <a:ext cx="5768009" cy="3947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92EA2-DDD9-4561-8D2D-8735F7A5D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52" y="4678018"/>
            <a:ext cx="5565913" cy="344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DF6AC-50EC-CCBA-A8BA-3E90E2871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52" y="5022574"/>
            <a:ext cx="4943061" cy="115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1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8D09-7655-CC0D-021B-94D2BB03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90" y="624875"/>
            <a:ext cx="4041912" cy="1760516"/>
          </a:xfrm>
        </p:spPr>
        <p:txBody>
          <a:bodyPr anchor="t">
            <a:noAutofit/>
          </a:bodyPr>
          <a:lstStyle/>
          <a:p>
            <a:pPr algn="l"/>
            <a:r>
              <a:rPr lang="en-IN" sz="3600" b="1" dirty="0">
                <a:solidFill>
                  <a:srgbClr val="FF0000"/>
                </a:solidFill>
              </a:rPr>
              <a:t>LR with Principal Component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7E53C-D348-2428-3B7B-6A600A539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6604" y="2385391"/>
            <a:ext cx="4041912" cy="3847734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The </a:t>
            </a:r>
            <a:r>
              <a:rPr lang="en-IN" sz="2000" b="1" dirty="0"/>
              <a:t>accuracy</a:t>
            </a:r>
            <a:r>
              <a:rPr lang="en-IN" sz="2000" dirty="0"/>
              <a:t> here is </a:t>
            </a:r>
            <a:r>
              <a:rPr lang="en-IN" sz="2000" b="1" dirty="0"/>
              <a:t>85.11%</a:t>
            </a:r>
            <a:r>
              <a:rPr lang="en-IN" sz="2000" dirty="0"/>
              <a:t> with parameter </a:t>
            </a:r>
            <a:r>
              <a:rPr lang="en-IN" sz="2000" b="1" dirty="0"/>
              <a:t>12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I observed the same trend here, accuracy increases as we increase the parameter.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The objective of PCA is to reduce input features &amp; have the best feature in model training.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Since all the features have strong influence on the target variable PCA doesn't help us much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085E2-A8BB-3905-6EB3-6781544A6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29" y="624874"/>
            <a:ext cx="6599583" cy="3986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812F0-9A92-1551-E24E-C125E7293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28" y="4715656"/>
            <a:ext cx="6202020" cy="333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91EA5B-E415-AB59-C17A-46683AE2B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28" y="5049078"/>
            <a:ext cx="5247863" cy="11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0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6BD0-085C-D398-45C8-9A2B5138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8" y="638128"/>
            <a:ext cx="4760845" cy="1071402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LR with Select kBest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3C269-FF79-72B2-A45B-E2FB536EF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4887" y="2394586"/>
            <a:ext cx="4363278" cy="395375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This method help us select the best features to avoid overfitting to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kBest</a:t>
            </a:r>
            <a:r>
              <a:rPr lang="en-IN" sz="2000" dirty="0"/>
              <a:t> is </a:t>
            </a:r>
            <a:r>
              <a:rPr lang="en-IN" sz="2000" b="1" dirty="0"/>
              <a:t>85.52%</a:t>
            </a:r>
            <a:r>
              <a:rPr lang="en-IN" sz="2000" dirty="0"/>
              <a:t> when the parameter passed is </a:t>
            </a:r>
            <a:r>
              <a:rPr lang="en-IN" sz="2000" b="1" dirty="0"/>
              <a:t>13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 parameter increases accuracy increases but at no point exceeds the default LR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kBest also doesn't have any significant affect on the LR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D05EB-8284-2FBF-D029-F48171D11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7" y="638128"/>
            <a:ext cx="5980045" cy="3953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B8A942-1D9D-45C2-5342-138D02D83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7" y="4672819"/>
            <a:ext cx="5764696" cy="376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26E69-A265-562B-FD60-9CBF33864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8" y="5049078"/>
            <a:ext cx="4784034" cy="11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7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900A-7C12-F972-4F76-1A8B8156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9" y="611623"/>
            <a:ext cx="4244010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LR with Select percentile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49A98-7672-6AA4-E5B3-99192A1EE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979" y="2538803"/>
            <a:ext cx="3843129" cy="332629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select </a:t>
            </a:r>
            <a:r>
              <a:rPr lang="en-IN" sz="2000" b="1" dirty="0"/>
              <a:t>percentile</a:t>
            </a:r>
            <a:r>
              <a:rPr lang="en-IN" sz="2000" dirty="0"/>
              <a:t> is </a:t>
            </a:r>
            <a:r>
              <a:rPr lang="en-IN" sz="2000" b="1" dirty="0"/>
              <a:t>85.48%</a:t>
            </a:r>
            <a:r>
              <a:rPr lang="en-IN" sz="2000" dirty="0"/>
              <a:t> when the parameter is </a:t>
            </a:r>
            <a:r>
              <a:rPr lang="en-IN" sz="2000" b="1" dirty="0"/>
              <a:t>50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LR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6CFFE-AF6B-2E8D-6997-8AC4CA644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50" y="611623"/>
            <a:ext cx="6708912" cy="3854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9C404-ACB9-0D25-0E21-5393388EB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47" y="4558749"/>
            <a:ext cx="6708911" cy="41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34128-97BA-6BEB-E4B6-E0B54638F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48" y="4969849"/>
            <a:ext cx="3843129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5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EC06-70C4-EB12-B0B3-A66C0DF8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624876"/>
            <a:ext cx="5211417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LR with Generic Univariate (kBest)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320BC-5774-9277-3A33-81179DE46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825" y="2685589"/>
            <a:ext cx="3700671" cy="337065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GUV-</a:t>
            </a:r>
            <a:r>
              <a:rPr lang="en-IN" sz="2000" b="1" dirty="0" err="1"/>
              <a:t>kBest</a:t>
            </a:r>
            <a:r>
              <a:rPr lang="en-IN" sz="2000" dirty="0"/>
              <a:t> is </a:t>
            </a:r>
            <a:r>
              <a:rPr lang="en-IN" sz="2000" b="1" dirty="0"/>
              <a:t>86.92%</a:t>
            </a:r>
            <a:r>
              <a:rPr lang="en-IN" sz="2000" dirty="0"/>
              <a:t> when the parameter is </a:t>
            </a:r>
            <a:r>
              <a:rPr lang="en-IN" sz="2000" b="1" dirty="0"/>
              <a:t>15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LR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4A357-C7B2-3B5A-5A39-DCC4B614C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4" y="624876"/>
            <a:ext cx="6563139" cy="3960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2C583-83B2-6E3F-3857-16C9FDF7B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4" y="4678017"/>
            <a:ext cx="6563139" cy="326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0513C-881A-0F73-437E-C47BBAE59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4" y="5004420"/>
            <a:ext cx="4187687" cy="12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6918-9B92-F48B-9598-9881A0515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89" y="598370"/>
            <a:ext cx="4535559" cy="1561734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LR with Generic Univariate (percentile)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BB7AD-7E0A-2FAB-C871-20130B99D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816" y="2357226"/>
            <a:ext cx="4376532" cy="3466363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GUV-percentile</a:t>
            </a:r>
            <a:r>
              <a:rPr lang="en-IN" sz="2000" dirty="0"/>
              <a:t> is </a:t>
            </a:r>
            <a:r>
              <a:rPr lang="en-IN" sz="2000" b="1" dirty="0"/>
              <a:t>85.48%</a:t>
            </a:r>
            <a:r>
              <a:rPr lang="en-IN" sz="2000" dirty="0"/>
              <a:t> when the parameter is </a:t>
            </a:r>
            <a:r>
              <a:rPr lang="en-IN" sz="2000" b="1" dirty="0"/>
              <a:t>50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LR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default LR model is performing better till now with respect to feature selection techniques.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A20BD-416E-9DAE-8196-C87CE8A2A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8" y="598370"/>
            <a:ext cx="6390863" cy="4099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41F04-015E-4EFD-DF1E-4DB3F51F0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8" y="4748607"/>
            <a:ext cx="6231836" cy="340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68E517-BAE0-40FF-D2C9-1FE468D832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7" y="5088835"/>
            <a:ext cx="5128591" cy="11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3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4EBA-F94D-E0ED-7D57-F9E1076F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069" y="1073425"/>
            <a:ext cx="8158688" cy="2663687"/>
          </a:xfrm>
        </p:spPr>
        <p:txBody>
          <a:bodyPr anchor="ctr">
            <a:normAutofit/>
          </a:bodyPr>
          <a:lstStyle/>
          <a:p>
            <a:r>
              <a:rPr lang="en-IN" sz="6000" b="1" dirty="0">
                <a:solidFill>
                  <a:srgbClr val="FF0000"/>
                </a:solidFill>
              </a:rPr>
              <a:t>Decision Tree Classifier (DTC)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1BE5F-71FC-4BCE-9C03-C860A0248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6615" y="5847864"/>
            <a:ext cx="8158690" cy="387624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502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0D13-0BFD-79C7-4A0D-7380D05F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598369"/>
            <a:ext cx="3952462" cy="1371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IN" sz="4400" b="1" dirty="0">
                <a:solidFill>
                  <a:srgbClr val="FF0000"/>
                </a:solidFill>
              </a:rPr>
              <a:t>Evaluation of DTC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885AA-F324-7045-8EEA-8294EF85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069" y="2213113"/>
            <a:ext cx="4297018" cy="3841108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Lets look at the code, Confusion Matrix &amp;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We will check the accuracy &amp; Confusion Matrix under DTC with respect to various Feature selection &amp; Dimensionality Reduction techniques also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we got in this model training &amp; testing is </a:t>
            </a:r>
            <a:r>
              <a:rPr lang="en-IN" sz="2000" b="1" dirty="0"/>
              <a:t>95.73%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Decision Tree Classifier model is performing better than LR model.</a:t>
            </a:r>
          </a:p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A2736-FA1E-1E41-3D6E-3AAD04AD3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598369"/>
            <a:ext cx="6298096" cy="3947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94C15-7B66-FEE1-99A5-7306804F3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4655541"/>
            <a:ext cx="6099314" cy="333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A9346A-C5C8-4765-90CC-5F34E6ED9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3" y="4989147"/>
            <a:ext cx="4401164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8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B917-B086-E269-640A-A99B1499E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>
                <a:solidFill>
                  <a:srgbClr val="C00000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58BD8-992A-2718-9CF7-68710F4D9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25148"/>
            <a:ext cx="10972800" cy="3816626"/>
          </a:xfrm>
        </p:spPr>
        <p:txBody>
          <a:bodyPr>
            <a:normAutofit/>
          </a:bodyPr>
          <a:lstStyle/>
          <a:p>
            <a:r>
              <a:rPr lang="en-IN" sz="3200" b="1" i="1" u="sng" dirty="0"/>
              <a:t>Problem Statement</a:t>
            </a:r>
            <a:r>
              <a:rPr lang="en-IN" dirty="0"/>
              <a:t>: </a:t>
            </a:r>
            <a:r>
              <a:rPr lang="en-IN" sz="2000" dirty="0"/>
              <a:t>“Create a prediction model for an Aviation company with the help of past data, whether the passenger is </a:t>
            </a:r>
            <a:r>
              <a:rPr lang="en-IN" sz="2000" b="1" dirty="0"/>
              <a:t>SATISFIED</a:t>
            </a:r>
            <a:r>
              <a:rPr lang="en-IN" sz="2000" dirty="0"/>
              <a:t> or </a:t>
            </a:r>
            <a:r>
              <a:rPr lang="en-IN" sz="2000" b="1" dirty="0"/>
              <a:t>NEUTRAL/DISSATISFIED”</a:t>
            </a:r>
          </a:p>
          <a:p>
            <a:endParaRPr lang="en-IN" sz="2000" b="1" dirty="0"/>
          </a:p>
          <a:p>
            <a:r>
              <a:rPr lang="en-IN" sz="3200" b="1" i="1" u="sng" dirty="0"/>
              <a:t>Prediction Task</a:t>
            </a:r>
            <a:r>
              <a:rPr lang="en-IN" sz="2000" b="1" dirty="0"/>
              <a:t>:     </a:t>
            </a:r>
            <a:r>
              <a:rPr lang="en-IN" b="1" dirty="0"/>
              <a:t>It’s a classification Machine Learning Problem (Model)</a:t>
            </a:r>
          </a:p>
          <a:p>
            <a:endParaRPr lang="en-IN" b="1" dirty="0"/>
          </a:p>
          <a:p>
            <a:r>
              <a:rPr lang="en-IN" sz="3200" b="1" i="1" u="sng" dirty="0"/>
              <a:t>Imp of Problem Solving</a:t>
            </a:r>
            <a:r>
              <a:rPr lang="en-IN" b="1" dirty="0"/>
              <a:t>: </a:t>
            </a:r>
            <a:r>
              <a:rPr lang="en-IN" sz="2000" b="1" dirty="0"/>
              <a:t>Solving this problem company can understand feedback of its passenger in better way. It will help them grow their business by taking correct professional decisions &amp; improve the business process.</a:t>
            </a:r>
          </a:p>
        </p:txBody>
      </p:sp>
    </p:spTree>
    <p:extLst>
      <p:ext uri="{BB962C8B-B14F-4D97-AF65-F5344CB8AC3E}">
        <p14:creationId xmlns:p14="http://schemas.microsoft.com/office/powerpoint/2010/main" val="420174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3BED-AB8F-C3EC-2B71-27341D27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3" y="598372"/>
            <a:ext cx="4615070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DTC with Recursive Feature Elimination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9B7CF-53CE-FA83-DE2C-17E546B03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0174" y="2624942"/>
            <a:ext cx="3432313" cy="331764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RFE</a:t>
            </a:r>
            <a:r>
              <a:rPr lang="en-IN" sz="2000" dirty="0"/>
              <a:t> is </a:t>
            </a:r>
            <a:r>
              <a:rPr lang="en-IN" sz="2000" b="1" dirty="0"/>
              <a:t>94.20%</a:t>
            </a:r>
            <a:r>
              <a:rPr lang="en-IN" sz="2000" dirty="0"/>
              <a:t> when the parameter is </a:t>
            </a:r>
            <a:r>
              <a:rPr lang="en-IN" sz="2000" b="1" dirty="0"/>
              <a:t>10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DTC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30CB5-6AAF-3128-B976-DE1E17104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13" y="598372"/>
            <a:ext cx="6404485" cy="405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BC51B-6044-43CC-B4CE-9B5FF38FB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13" y="5062330"/>
            <a:ext cx="4704522" cy="1180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D06969-4213-01FE-157C-FF5D9172E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13" y="4742533"/>
            <a:ext cx="5632174" cy="31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8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A442-76C0-1DC8-6A24-F5E9F4FA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90" y="624875"/>
            <a:ext cx="4509053" cy="182879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DTC with Principal Components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CA2FB-31F4-8105-548D-DE8D4E493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1880" y="2453674"/>
            <a:ext cx="4359964" cy="362907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pca </a:t>
            </a:r>
            <a:r>
              <a:rPr lang="en-IN" sz="2000" dirty="0"/>
              <a:t>is </a:t>
            </a:r>
            <a:r>
              <a:rPr lang="en-IN" sz="2000" b="1" dirty="0"/>
              <a:t>90.46%</a:t>
            </a:r>
            <a:r>
              <a:rPr lang="en-IN" sz="2000" dirty="0"/>
              <a:t> when the parameter is </a:t>
            </a:r>
            <a:r>
              <a:rPr lang="en-IN" sz="2000" b="1" dirty="0"/>
              <a:t>12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DTC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6C526-9ABD-5E24-601A-E97E9C7D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3" y="598371"/>
            <a:ext cx="6523385" cy="415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4C2E5-0A51-2538-49E6-D29195BB8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3" y="5102086"/>
            <a:ext cx="4638261" cy="1131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C285FA-764E-37EC-D7DE-5828994F1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3" y="4775385"/>
            <a:ext cx="6109254" cy="32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3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5371-C06A-0EC6-88C7-EC4F3B21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6" y="611624"/>
            <a:ext cx="3952462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DTC with Select kBest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1E614-CD51-C04B-7D9A-AE38A702E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7578" y="2491408"/>
            <a:ext cx="3829877" cy="375496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select-</a:t>
            </a:r>
            <a:r>
              <a:rPr lang="en-IN" sz="2000" b="1" dirty="0" err="1"/>
              <a:t>kBest</a:t>
            </a:r>
            <a:r>
              <a:rPr lang="en-IN" sz="2000" dirty="0"/>
              <a:t> is </a:t>
            </a:r>
            <a:r>
              <a:rPr lang="en-IN" sz="2000" b="1" dirty="0"/>
              <a:t>94.46%</a:t>
            </a:r>
            <a:r>
              <a:rPr lang="en-IN" sz="2000" dirty="0"/>
              <a:t> when the parameter is </a:t>
            </a:r>
            <a:r>
              <a:rPr lang="en-IN" sz="2000" b="1" dirty="0"/>
              <a:t>13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DTC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76A1E-DD89-EE40-B11F-2D3D68489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49" y="810404"/>
            <a:ext cx="7026966" cy="3801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C131E-4BCD-FF0D-F51D-B48B542F2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48" y="5022574"/>
            <a:ext cx="4744278" cy="1223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85C5D-D9E6-C229-6F88-03697C98A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48" y="4639631"/>
            <a:ext cx="6718852" cy="3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2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0DB6-6847-2ECC-45C9-CDA6462C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6" y="624875"/>
            <a:ext cx="3833192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DTC with Select percentile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B9852-61A9-234F-8864-68F194D95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2303" y="2433797"/>
            <a:ext cx="3833192" cy="379932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select percentile</a:t>
            </a:r>
            <a:r>
              <a:rPr lang="en-IN" sz="2000" dirty="0"/>
              <a:t> is </a:t>
            </a:r>
            <a:r>
              <a:rPr lang="en-IN" sz="2000" b="1" dirty="0"/>
              <a:t>94.01%</a:t>
            </a:r>
            <a:r>
              <a:rPr lang="en-IN" sz="2000" dirty="0"/>
              <a:t> when the parameter is </a:t>
            </a:r>
            <a:r>
              <a:rPr lang="en-IN" sz="2000" b="1" dirty="0"/>
              <a:t>50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DTC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B984C-2FB2-208A-31BA-7288B65E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26" y="585119"/>
            <a:ext cx="6854688" cy="4053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2CD64-F4B3-FE2C-7BBC-74EE9DEC7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55" y="5062330"/>
            <a:ext cx="4518993" cy="1170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35C2F-0C36-F323-1177-2AD58B97E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26" y="4678017"/>
            <a:ext cx="6533006" cy="3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0655-0E3F-142D-FABD-E002FC4C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91" y="624875"/>
            <a:ext cx="4191000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DTC with Generic Univariate-</a:t>
            </a:r>
            <a:r>
              <a:rPr lang="en-IN" sz="4000" b="1" dirty="0" err="1">
                <a:solidFill>
                  <a:srgbClr val="FF0000"/>
                </a:solidFill>
              </a:rPr>
              <a:t>kBest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FC0BD-36DB-64A4-35C9-1C47AF6F6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7590" y="2685587"/>
            <a:ext cx="3886201" cy="354753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GUV-</a:t>
            </a:r>
            <a:r>
              <a:rPr lang="en-IN" sz="2000" b="1" dirty="0" err="1"/>
              <a:t>kBest</a:t>
            </a:r>
            <a:r>
              <a:rPr lang="en-IN" sz="2000" dirty="0"/>
              <a:t> is </a:t>
            </a:r>
            <a:r>
              <a:rPr lang="en-IN" sz="2000" b="1" dirty="0"/>
              <a:t>95.38%</a:t>
            </a:r>
            <a:r>
              <a:rPr lang="en-IN" sz="2000" dirty="0"/>
              <a:t> when the parameter is </a:t>
            </a:r>
            <a:r>
              <a:rPr lang="en-IN" sz="2000" b="1" dirty="0"/>
              <a:t>15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DTC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606BD-04FF-6ACE-77FB-A0024A90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78" y="624875"/>
            <a:ext cx="6205331" cy="3934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6AD4B-A9B9-B018-39A4-0E00C0DF3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78" y="5115339"/>
            <a:ext cx="4754645" cy="1117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851C9-8C99-E934-CF17-0421DB9AC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78" y="4608130"/>
            <a:ext cx="5725368" cy="3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3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25D7-56F1-1D81-9869-1DFAA308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8" y="624876"/>
            <a:ext cx="4456045" cy="1371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DTC with Generic Univariate-percentile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E4ADA-450E-212B-2145-147808C38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563" y="2610678"/>
            <a:ext cx="4177750" cy="362244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GUV-percentile</a:t>
            </a:r>
            <a:r>
              <a:rPr lang="en-IN" sz="2000" dirty="0"/>
              <a:t> is </a:t>
            </a:r>
            <a:r>
              <a:rPr lang="en-IN" sz="2000" b="1" dirty="0"/>
              <a:t>94.01%</a:t>
            </a:r>
            <a:r>
              <a:rPr lang="en-IN" sz="2000" dirty="0"/>
              <a:t> when the parameter is </a:t>
            </a:r>
            <a:r>
              <a:rPr lang="en-IN" sz="2000" b="1" dirty="0"/>
              <a:t>50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DTC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Default DTC have performed better than LR model</a:t>
            </a:r>
            <a:r>
              <a:rPr lang="en-IN" sz="2000" dirty="0"/>
              <a:t>.</a:t>
            </a:r>
          </a:p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9A1F1-7F00-4528-351E-FFE73FB28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31" y="585120"/>
            <a:ext cx="6205332" cy="4079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9A3CF-E6DA-AC75-2ABE-AEE3C369F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30" y="5088834"/>
            <a:ext cx="4177750" cy="1144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F262F-8323-FF88-2EC6-D633D0F3B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29" y="4704522"/>
            <a:ext cx="6046308" cy="3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CD88-F256-A239-5A9C-D1F7A068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4" y="1752606"/>
            <a:ext cx="10866783" cy="1822514"/>
          </a:xfrm>
        </p:spPr>
        <p:txBody>
          <a:bodyPr anchor="ctr">
            <a:noAutofit/>
          </a:bodyPr>
          <a:lstStyle/>
          <a:p>
            <a:r>
              <a:rPr lang="en-IN" sz="7200" b="1" dirty="0">
                <a:solidFill>
                  <a:srgbClr val="FF0000"/>
                </a:solidFill>
              </a:rPr>
              <a:t>Support Vector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74A91-8D56-8440-18B8-A0C577AB3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IN" sz="5400" b="1" dirty="0">
                <a:solidFill>
                  <a:srgbClr val="FF0000"/>
                </a:solidFill>
              </a:rPr>
              <a:t>(SVM)</a:t>
            </a:r>
          </a:p>
        </p:txBody>
      </p:sp>
    </p:spTree>
    <p:extLst>
      <p:ext uri="{BB962C8B-B14F-4D97-AF65-F5344CB8AC3E}">
        <p14:creationId xmlns:p14="http://schemas.microsoft.com/office/powerpoint/2010/main" val="315194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5C05-223F-3463-6F99-D4CD24D3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90" y="624876"/>
            <a:ext cx="3753680" cy="1535228"/>
          </a:xfrm>
        </p:spPr>
        <p:txBody>
          <a:bodyPr anchor="t">
            <a:normAutofit/>
          </a:bodyPr>
          <a:lstStyle/>
          <a:p>
            <a:pPr algn="l"/>
            <a:r>
              <a:rPr lang="en-IN" sz="4400" b="1" dirty="0">
                <a:solidFill>
                  <a:srgbClr val="FF0000"/>
                </a:solidFill>
              </a:rPr>
              <a:t>Evaluation of SVM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22E18-BC47-B7CA-894A-4F9AA8D9F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5311" y="2514600"/>
            <a:ext cx="4084985" cy="371852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Lets look at the code, Confusion Matrix &amp;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/>
              <a:t>Accuracy</a:t>
            </a:r>
            <a:r>
              <a:rPr lang="en-IN" sz="1800" dirty="0"/>
              <a:t> we got with default SVM model training &amp; testing is </a:t>
            </a:r>
            <a:r>
              <a:rPr lang="en-IN" sz="1800" b="1" dirty="0"/>
              <a:t>95.47%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Same trend in SVM feature selection techniques also, as we increase parameter accuracy increases but never exceeds default SVM model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Hence 95.47% is the best this model performs, which is slightly lower than DTC model.</a:t>
            </a:r>
            <a:endParaRPr lang="en-IN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800" dirty="0"/>
          </a:p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22ECC-AFAD-704E-0B1D-B076BF8F5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30" y="624876"/>
            <a:ext cx="6602898" cy="3896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44C2A-7379-E664-3311-E60E018B5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28" y="5009322"/>
            <a:ext cx="4532245" cy="1223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7A0806-75A0-3175-8DB1-1AB911C05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27" y="4588795"/>
            <a:ext cx="6364361" cy="42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1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ABBB-4A69-0733-5F76-B33B8E2C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2" y="982132"/>
            <a:ext cx="10972800" cy="2954868"/>
          </a:xfrm>
        </p:spPr>
        <p:txBody>
          <a:bodyPr>
            <a:normAutofit/>
          </a:bodyPr>
          <a:lstStyle/>
          <a:p>
            <a:r>
              <a:rPr lang="en-IN" sz="7200" b="1" dirty="0">
                <a:solidFill>
                  <a:srgbClr val="FF0000"/>
                </a:solidFill>
              </a:rPr>
              <a:t>Random Forest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0E731-21F7-033E-ADB6-0FC083A9B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solidFill>
                  <a:srgbClr val="FF0000"/>
                </a:solidFill>
              </a:rPr>
              <a:t>(RFC)</a:t>
            </a:r>
          </a:p>
        </p:txBody>
      </p:sp>
    </p:spTree>
    <p:extLst>
      <p:ext uri="{BB962C8B-B14F-4D97-AF65-F5344CB8AC3E}">
        <p14:creationId xmlns:p14="http://schemas.microsoft.com/office/powerpoint/2010/main" val="86356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5E39-B09E-9E3E-DF93-C35C7F9A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3" y="611623"/>
            <a:ext cx="4416287" cy="885873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Evaluation of RFC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2D0A8-C66C-A356-0782-0535DF01C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043" y="1863954"/>
            <a:ext cx="4721087" cy="4263153"/>
          </a:xfrm>
        </p:spPr>
        <p:txBody>
          <a:bodyPr>
            <a:normAutofit fontScale="925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Lets look at the code, Confusion Matrix &amp;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We will check the accuracy &amp; Confusion Matrix under RFC with respect to various Feature selection &amp; Dimensionality Reduction techniques also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/>
              <a:t>Accuracy</a:t>
            </a:r>
            <a:r>
              <a:rPr lang="en-IN" sz="1800" dirty="0"/>
              <a:t> we got in this model training &amp; testing is </a:t>
            </a:r>
            <a:r>
              <a:rPr lang="en-IN" sz="1800" b="1" dirty="0"/>
              <a:t>96.93%, </a:t>
            </a:r>
            <a:r>
              <a:rPr lang="en-IN" sz="1800" dirty="0"/>
              <a:t>which is the best till now.</a:t>
            </a:r>
            <a:endParaRPr lang="en-IN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1" dirty="0"/>
              <a:t>Random Forest</a:t>
            </a:r>
            <a:r>
              <a:rPr lang="en-IN" sz="1800" b="1" dirty="0"/>
              <a:t> Classifier model is performing better than LR, DTC, SVM model.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Lets apply the various feature selection/reduction techniques to cross verify if we get any better performance than default model.</a:t>
            </a:r>
          </a:p>
          <a:p>
            <a:pPr algn="l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D974E-1A2C-75E2-B24D-90449D16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12" y="611623"/>
            <a:ext cx="6099062" cy="3695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FF8DB-A391-60CE-007A-368019391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13" y="4912690"/>
            <a:ext cx="3829625" cy="1333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5272CF-10D7-7E1D-8A86-EA518053E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12" y="4412538"/>
            <a:ext cx="5896965" cy="5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1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1635-13CB-A0F3-E88D-C358BBE1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rgbClr val="C00000"/>
                </a:solidFill>
              </a:rPr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4DB9E-68EA-05B0-9B8A-51ED69477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1" y="2888974"/>
            <a:ext cx="10972800" cy="3816626"/>
          </a:xfrm>
        </p:spPr>
        <p:txBody>
          <a:bodyPr/>
          <a:lstStyle/>
          <a:p>
            <a:r>
              <a:rPr lang="en-IN" dirty="0"/>
              <a:t>It’s a dynamic data with 24 features of about 1.5 lakh passengers.</a:t>
            </a:r>
          </a:p>
          <a:p>
            <a:r>
              <a:rPr lang="en-IN" dirty="0"/>
              <a:t>The target of the study is whether the passenger is satisfied or not with services provided during his/her journey.</a:t>
            </a:r>
          </a:p>
          <a:p>
            <a:r>
              <a:rPr lang="en-IN" dirty="0"/>
              <a:t>While studying the data I understood that every single feature (except noisy features like; passenger id, name) is highly influential with the target variable. </a:t>
            </a:r>
          </a:p>
          <a:p>
            <a:r>
              <a:rPr lang="en-IN" dirty="0"/>
              <a:t>Though I had to do some data cleaning process, but overall data quality is very good.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915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4E37-0D41-119C-A54D-1C19A81B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2" y="611622"/>
            <a:ext cx="4548810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RFC with Recursive Feature Elimination</a:t>
            </a:r>
            <a:endParaRPr lang="en-IN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B293D-6585-640C-5892-9B89AFF56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130" y="2855612"/>
            <a:ext cx="4548810" cy="383880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RFE</a:t>
            </a:r>
            <a:r>
              <a:rPr lang="en-IN" sz="2000" dirty="0"/>
              <a:t> is </a:t>
            </a:r>
            <a:r>
              <a:rPr lang="en-IN" sz="2000" b="1" dirty="0"/>
              <a:t>95.37%</a:t>
            </a:r>
            <a:r>
              <a:rPr lang="en-IN" sz="2000" dirty="0"/>
              <a:t> when the parameter is </a:t>
            </a:r>
            <a:r>
              <a:rPr lang="en-IN" sz="2000" b="1" dirty="0"/>
              <a:t>10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RFC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A1955-F51B-9331-83EB-85754A629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22" y="611622"/>
            <a:ext cx="6258342" cy="3867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9B328-3EFB-CA35-92F1-D4127B612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22" y="5022574"/>
            <a:ext cx="4280452" cy="1223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4B68D9-7839-0BB7-0F90-DD4D109103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22" y="4527459"/>
            <a:ext cx="6082748" cy="49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0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5209-0BE6-F8AF-6853-E72BC9D7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6" y="624872"/>
            <a:ext cx="4350027" cy="2303857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RFC with Principal Component Analysis (pca)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62FE7-1F06-7E06-1848-FB6A7B893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562" y="2968487"/>
            <a:ext cx="4350027" cy="319838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PCA</a:t>
            </a:r>
            <a:r>
              <a:rPr lang="en-IN" sz="2000" dirty="0"/>
              <a:t> is </a:t>
            </a:r>
            <a:r>
              <a:rPr lang="en-IN" sz="2000" b="1" dirty="0"/>
              <a:t>94.66%</a:t>
            </a:r>
            <a:r>
              <a:rPr lang="en-IN" sz="2000" dirty="0"/>
              <a:t> when the parameter is </a:t>
            </a:r>
            <a:r>
              <a:rPr lang="en-IN" sz="2000" b="1" dirty="0"/>
              <a:t>18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RFC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FAA23-38D8-A467-8557-B08A06746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66" y="558612"/>
            <a:ext cx="6174848" cy="400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09C8A7-C3A6-33CC-24E8-06EE53772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66" y="5168347"/>
            <a:ext cx="4223463" cy="1064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6DA832-EAE1-2D7C-9484-1435A8EE7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66" y="4633938"/>
            <a:ext cx="5879986" cy="4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2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60F1-DA81-2E30-61EC-2DA030B4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91" y="624876"/>
            <a:ext cx="4111486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RFC with Select kBest</a:t>
            </a:r>
            <a:endParaRPr lang="en-IN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37046-A2B7-5FD5-1164-BE02DF57A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1331" y="2609040"/>
            <a:ext cx="4111486" cy="371521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select kBest</a:t>
            </a:r>
            <a:r>
              <a:rPr lang="en-IN" sz="2000" dirty="0"/>
              <a:t> is </a:t>
            </a:r>
            <a:r>
              <a:rPr lang="en-IN" sz="2000" b="1" dirty="0"/>
              <a:t>96.07%</a:t>
            </a:r>
            <a:r>
              <a:rPr lang="en-IN" sz="2000" dirty="0"/>
              <a:t> when the parameter is </a:t>
            </a:r>
            <a:r>
              <a:rPr lang="en-IN" sz="2000" b="1" dirty="0"/>
              <a:t>13</a:t>
            </a:r>
            <a:r>
              <a:rPr lang="en-IN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RFC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20134-30A4-D854-2604-72DBB7DAB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30" y="624876"/>
            <a:ext cx="6170084" cy="3941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7BD9A-9105-ACAE-CC55-5775B2B67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29" y="5035826"/>
            <a:ext cx="4111486" cy="1197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DEE6F9-ADA1-F803-9FC3-A8D68A330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29" y="4635590"/>
            <a:ext cx="6090350" cy="4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5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5EDB-A812-8512-F9FC-3BD0D630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8" y="598371"/>
            <a:ext cx="4111488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RFC with Select Percentile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61421-1B48-094D-1A62-8CE738AD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319" y="2911155"/>
            <a:ext cx="4403036" cy="395375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/>
              <a:t>Accuracy</a:t>
            </a:r>
            <a:r>
              <a:rPr lang="en-IN" sz="1800" dirty="0"/>
              <a:t> with </a:t>
            </a:r>
            <a:r>
              <a:rPr lang="en-IN" b="1" dirty="0"/>
              <a:t>select percentile</a:t>
            </a:r>
            <a:r>
              <a:rPr lang="en-IN" sz="1800" dirty="0"/>
              <a:t> is </a:t>
            </a:r>
            <a:r>
              <a:rPr lang="en-IN" sz="1800" b="1" dirty="0"/>
              <a:t>95.52%</a:t>
            </a:r>
            <a:r>
              <a:rPr lang="en-IN" sz="1800" dirty="0"/>
              <a:t> when the parameter is </a:t>
            </a:r>
            <a:r>
              <a:rPr lang="en-IN" b="1" dirty="0"/>
              <a:t>50</a:t>
            </a:r>
            <a:r>
              <a:rPr lang="en-IN" sz="18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Same trend here, parameter increases accuracy increases but never exceeds default RFC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Hence the objective of using this method doesn't fulfil.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B74D0-43F9-5751-823D-63145CCA7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13" y="598371"/>
            <a:ext cx="6324601" cy="389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AC834-63E6-18D8-30E1-202337B79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13" y="5003700"/>
            <a:ext cx="4071712" cy="1255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745A50-D836-5EFE-1EC0-86B4BB628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12" y="4545949"/>
            <a:ext cx="5844209" cy="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2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87FD-7359-EBF3-96BE-BAA2C31C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8" y="611624"/>
            <a:ext cx="4270514" cy="1371600"/>
          </a:xfrm>
        </p:spPr>
        <p:txBody>
          <a:bodyPr anchor="t">
            <a:normAutofit/>
          </a:bodyPr>
          <a:lstStyle/>
          <a:p>
            <a:pPr algn="l"/>
            <a:r>
              <a:rPr lang="en-IN" sz="4000" b="1" dirty="0">
                <a:solidFill>
                  <a:srgbClr val="FF0000"/>
                </a:solidFill>
              </a:rPr>
              <a:t>RFC with Generic Univariate-kBest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948CE-DE42-4DA3-AE90-9AB22638F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059" y="2514600"/>
            <a:ext cx="4270514" cy="373177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/>
              <a:t>Accuracy</a:t>
            </a:r>
            <a:r>
              <a:rPr lang="en-IN" sz="1800" dirty="0"/>
              <a:t> with </a:t>
            </a:r>
            <a:r>
              <a:rPr lang="en-IN" b="1" dirty="0"/>
              <a:t>GUV-kBest</a:t>
            </a:r>
            <a:r>
              <a:rPr lang="en-IN" sz="1800" dirty="0"/>
              <a:t> is </a:t>
            </a:r>
            <a:r>
              <a:rPr lang="en-IN" sz="1800" b="1" dirty="0"/>
              <a:t>94.66%</a:t>
            </a:r>
            <a:r>
              <a:rPr lang="en-IN" sz="1800" dirty="0"/>
              <a:t> when the parameter is </a:t>
            </a:r>
            <a:r>
              <a:rPr lang="en-IN" sz="1800" b="1" dirty="0"/>
              <a:t>18</a:t>
            </a:r>
            <a:r>
              <a:rPr lang="en-IN" sz="18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Same trend here, parameter increases accuracy increases but never exceeds default RFC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Hence the objective of using this method doesn't fulfil.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3023-0713-EC95-CF18-1C69E72A4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85" y="611624"/>
            <a:ext cx="5925377" cy="4008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16E37-9A2A-562D-CE7E-40797B472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85" y="5141843"/>
            <a:ext cx="3324637" cy="1104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8B518-4B8A-97AC-23D1-511175EDB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85" y="4682657"/>
            <a:ext cx="5524498" cy="4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0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237D-00C0-534E-219E-3789A1E2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6" y="611624"/>
            <a:ext cx="4509053" cy="1482220"/>
          </a:xfrm>
        </p:spPr>
        <p:txBody>
          <a:bodyPr anchor="t">
            <a:noAutofit/>
          </a:bodyPr>
          <a:lstStyle/>
          <a:p>
            <a:pPr algn="l"/>
            <a:r>
              <a:rPr lang="en-IN" sz="3800" b="1" dirty="0">
                <a:solidFill>
                  <a:srgbClr val="FF0000"/>
                </a:solidFill>
              </a:rPr>
              <a:t>RFC with Generic Univariate-percentile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D8B6-E51F-20E6-C253-440EDA3FE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573" y="2526562"/>
            <a:ext cx="3819940" cy="2990944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b="1" dirty="0"/>
              <a:t>Accuracy</a:t>
            </a:r>
            <a:r>
              <a:rPr lang="en-IN" sz="2000" dirty="0"/>
              <a:t> with </a:t>
            </a:r>
            <a:r>
              <a:rPr lang="en-IN" sz="2000" b="1" dirty="0"/>
              <a:t>GUV-percentile</a:t>
            </a:r>
            <a:r>
              <a:rPr lang="en-IN" sz="2000" dirty="0"/>
              <a:t> is </a:t>
            </a:r>
            <a:r>
              <a:rPr lang="en-IN" sz="2000" b="1" dirty="0"/>
              <a:t>94.66%</a:t>
            </a:r>
            <a:r>
              <a:rPr lang="en-IN" sz="2000" dirty="0"/>
              <a:t> when the parameter is 50.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Same trend here, parameter increases accuracy increases but never exceeds default RFC accuracy.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Hence the objective of using this method doesn't fulfil.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58623-9FC8-5965-7A96-171C17765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611624"/>
            <a:ext cx="6298097" cy="4198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C6510-AA69-F699-50B2-D46B646AC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5234609"/>
            <a:ext cx="3386748" cy="1011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A35FD-0C3B-AD8A-0323-BEBAD2475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4870175"/>
            <a:ext cx="5724940" cy="36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5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0F19-6549-ABB1-1381-8559F213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Result &amp;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C63A-B29B-EC0B-EC1E-EC4C45B58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2504661"/>
            <a:ext cx="10866782" cy="37371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800" b="1" i="1" dirty="0">
                <a:solidFill>
                  <a:srgbClr val="FF0000"/>
                </a:solidFill>
              </a:rPr>
              <a:t>Result:</a:t>
            </a:r>
            <a:r>
              <a:rPr lang="en-IN" b="1" i="1" dirty="0">
                <a:solidFill>
                  <a:srgbClr val="FF0000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After comparing various algorithms we tried on the data set, we found that default ‘Random Forest Classifier’  performs the best. Hence we go ahead &amp; tarin the prediction model with ‘Random Forest Classifier’</a:t>
            </a:r>
          </a:p>
          <a:p>
            <a:pPr marL="0" indent="0">
              <a:buNone/>
            </a:pPr>
            <a:r>
              <a:rPr lang="en-IN" b="1" i="1" dirty="0">
                <a:solidFill>
                  <a:srgbClr val="FF0000"/>
                </a:solidFill>
              </a:rPr>
              <a:t>About the Data:</a:t>
            </a:r>
          </a:p>
          <a:p>
            <a:r>
              <a:rPr lang="en-IN" sz="2000" dirty="0">
                <a:solidFill>
                  <a:schemeClr val="tx1"/>
                </a:solidFill>
              </a:rPr>
              <a:t>F Test is highly significant with the data. All the input features have less than 0.05 p-value.</a:t>
            </a:r>
          </a:p>
          <a:p>
            <a:r>
              <a:rPr lang="en-IN" sz="2000" dirty="0">
                <a:solidFill>
                  <a:schemeClr val="tx1"/>
                </a:solidFill>
              </a:rPr>
              <a:t>Default algorithms do best with the data, hence feature selection/reduction have almost 0 effect on the improvement of model performance. </a:t>
            </a:r>
          </a:p>
          <a:p>
            <a:r>
              <a:rPr lang="en-IN" sz="2000" dirty="0">
                <a:solidFill>
                  <a:schemeClr val="tx1"/>
                </a:solidFill>
              </a:rPr>
              <a:t>Default models perform best as all the input features have strong influence on the target variable.</a:t>
            </a:r>
          </a:p>
          <a:p>
            <a:r>
              <a:rPr lang="en-IN" sz="2000" dirty="0">
                <a:solidFill>
                  <a:schemeClr val="tx1"/>
                </a:solidFill>
              </a:rPr>
              <a:t>Feature selection &amp; Dimensionality reduction methods are inversely proportional with the improvement of models accuracy.</a:t>
            </a:r>
          </a:p>
          <a:p>
            <a:pPr marL="0" indent="0">
              <a:buNone/>
            </a:pPr>
            <a:endParaRPr lang="en-IN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2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28B7-84C1-446D-4BD8-5375BEB3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4030-4C17-7DEF-10AC-ACA3EC2E2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3429000"/>
            <a:ext cx="9601196" cy="1670511"/>
          </a:xfrm>
        </p:spPr>
        <p:txBody>
          <a:bodyPr/>
          <a:lstStyle/>
          <a:p>
            <a:r>
              <a:rPr lang="en-IN" b="1" dirty="0"/>
              <a:t>‘Random Forest Classifier</a:t>
            </a:r>
            <a:r>
              <a:rPr lang="en-IN" dirty="0"/>
              <a:t>’ performs best with data set we used.</a:t>
            </a:r>
          </a:p>
          <a:p>
            <a:r>
              <a:rPr lang="en-IN" dirty="0"/>
              <a:t>Hence we train our classification prediction model with RFC.</a:t>
            </a:r>
          </a:p>
        </p:txBody>
      </p:sp>
    </p:spTree>
    <p:extLst>
      <p:ext uri="{BB962C8B-B14F-4D97-AF65-F5344CB8AC3E}">
        <p14:creationId xmlns:p14="http://schemas.microsoft.com/office/powerpoint/2010/main" val="65634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F381-F9E9-D194-7DAF-AB0FAC47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6E441-7F37-CF18-2599-42BFB2222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912534"/>
            <a:ext cx="9601196" cy="3318936"/>
          </a:xfrm>
        </p:spPr>
        <p:txBody>
          <a:bodyPr/>
          <a:lstStyle/>
          <a:p>
            <a:r>
              <a:rPr lang="en-IN" dirty="0"/>
              <a:t>I would like to thank kaggel.com website for the data set resource.</a:t>
            </a:r>
          </a:p>
          <a:p>
            <a:r>
              <a:rPr lang="en-IN" dirty="0"/>
              <a:t>Would also like to thank Mr. Jalal Khan sir for his guidance at every step I faced difficulties with. </a:t>
            </a:r>
          </a:p>
          <a:p>
            <a:r>
              <a:rPr lang="en-IN" dirty="0"/>
              <a:t>Would also like thank BIA-Vashi for the opportunity to learn Data Science course &amp; perform this project at their institute.</a:t>
            </a:r>
          </a:p>
        </p:txBody>
      </p:sp>
    </p:spTree>
    <p:extLst>
      <p:ext uri="{BB962C8B-B14F-4D97-AF65-F5344CB8AC3E}">
        <p14:creationId xmlns:p14="http://schemas.microsoft.com/office/powerpoint/2010/main" val="207150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D0A5-DEC0-1556-7B85-06E6E5C6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6EB34-CE3C-606C-43CD-21F13C93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123" y="2782219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Name</a:t>
            </a:r>
            <a:r>
              <a:rPr lang="en-IN" dirty="0"/>
              <a:t>: Pravin S Varak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Mob</a:t>
            </a:r>
            <a:r>
              <a:rPr lang="en-IN" dirty="0"/>
              <a:t>: 9324452365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Email id</a:t>
            </a:r>
            <a:r>
              <a:rPr lang="en-IN" dirty="0"/>
              <a:t>: pravinvarak@ymail.com</a:t>
            </a:r>
          </a:p>
        </p:txBody>
      </p:sp>
    </p:spTree>
    <p:extLst>
      <p:ext uri="{BB962C8B-B14F-4D97-AF65-F5344CB8AC3E}">
        <p14:creationId xmlns:p14="http://schemas.microsoft.com/office/powerpoint/2010/main" val="299845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103D-7754-3C47-2083-2F1F13C2B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124" y="815009"/>
            <a:ext cx="9601196" cy="1303867"/>
          </a:xfrm>
        </p:spPr>
        <p:txBody>
          <a:bodyPr/>
          <a:lstStyle/>
          <a:p>
            <a:r>
              <a:rPr lang="en-IN" sz="4400" b="1" u="sng" dirty="0">
                <a:solidFill>
                  <a:srgbClr val="C00000"/>
                </a:solidFill>
              </a:rPr>
              <a:t>Data </a:t>
            </a:r>
            <a:r>
              <a:rPr lang="en-IN" sz="4400" b="1" u="sng" dirty="0" err="1">
                <a:solidFill>
                  <a:srgbClr val="C00000"/>
                </a:solidFill>
              </a:rPr>
              <a:t>Preprocessing</a:t>
            </a:r>
            <a:r>
              <a:rPr lang="en-IN" sz="4400" b="1" u="sng" dirty="0">
                <a:solidFill>
                  <a:srgbClr val="C00000"/>
                </a:solidFill>
              </a:rPr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B0E3-D404-D76F-DB05-F9B730FD8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574" y="2716695"/>
            <a:ext cx="10936355" cy="380337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IN" dirty="0"/>
              <a:t>Got the data file on the python 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dirty="0"/>
              <a:t>Made a copy of the original data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dirty="0"/>
              <a:t>Dropped noisy columns like Passenger Id, Names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dirty="0"/>
              <a:t>Checked for null values. ‘Arrival Delay in Minutes’ had 477 missing values &amp; all other features had 1 missing value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dirty="0"/>
              <a:t>Replaced missing values by mean in the ‘Arrival Delay in Minutes’ feature.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dirty="0"/>
              <a:t>Probably the 1 missing value was identified in other features was of a single passenger. Dropped that 1 missing value with [.dropna()]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0690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5857-AC96-A27D-7106-AC8424F2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14" y="1121281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solidFill>
                  <a:srgbClr val="C00000"/>
                </a:solidFill>
              </a:rPr>
              <a:t>Outliers: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A285-E032-DCC8-7A01-B8B374FBF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14" y="2425148"/>
            <a:ext cx="10949607" cy="38217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dirty="0"/>
              <a:t>Checked for outliers through box plot for each feature.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Out of 23 features 18 were numerical &amp; 5 were categorical features.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Plotted 18 different box plots for each numerical feature. Out of which 4 features had outliers values &amp; all the other features had scaled values in it.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To name outliers features are as follows; </a:t>
            </a:r>
          </a:p>
          <a:p>
            <a:r>
              <a:rPr lang="en-IN" sz="2000" dirty="0"/>
              <a:t>'Flight Distance’</a:t>
            </a:r>
          </a:p>
          <a:p>
            <a:r>
              <a:rPr lang="en-IN" sz="2000" dirty="0"/>
              <a:t>'</a:t>
            </a:r>
            <a:r>
              <a:rPr lang="en-IN" sz="2000" dirty="0" err="1"/>
              <a:t>Checkin</a:t>
            </a:r>
            <a:r>
              <a:rPr lang="en-IN" sz="2000" dirty="0"/>
              <a:t> service’ : This feature had lower outliers</a:t>
            </a:r>
          </a:p>
          <a:p>
            <a:r>
              <a:rPr lang="en-IN" sz="2000" dirty="0"/>
              <a:t>'Departure Delay in Minutes’</a:t>
            </a:r>
          </a:p>
          <a:p>
            <a:r>
              <a:rPr lang="en-IN" sz="2000" dirty="0"/>
              <a:t>'Arrival Delay in Minutes'</a:t>
            </a:r>
          </a:p>
        </p:txBody>
      </p:sp>
    </p:spTree>
    <p:extLst>
      <p:ext uri="{BB962C8B-B14F-4D97-AF65-F5344CB8AC3E}">
        <p14:creationId xmlns:p14="http://schemas.microsoft.com/office/powerpoint/2010/main" val="1301596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63E0-1A99-16E9-BF8B-01FFDD4B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154" y="1348409"/>
            <a:ext cx="6241816" cy="1351721"/>
          </a:xfrm>
        </p:spPr>
        <p:txBody>
          <a:bodyPr anchor="t"/>
          <a:lstStyle/>
          <a:p>
            <a:pPr algn="l"/>
            <a:r>
              <a:rPr lang="en-IN" sz="3600" dirty="0">
                <a:solidFill>
                  <a:srgbClr val="C00000"/>
                </a:solidFill>
              </a:rPr>
              <a:t>Outlier Treatment</a:t>
            </a:r>
            <a:r>
              <a:rPr lang="en-IN" dirty="0"/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7B6-34B9-A0CC-859C-E7829AC69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8447" y="2817745"/>
            <a:ext cx="4840349" cy="3158985"/>
          </a:xfrm>
        </p:spPr>
        <p:txBody>
          <a:bodyPr/>
          <a:lstStyle/>
          <a:p>
            <a:pPr algn="l"/>
            <a:r>
              <a:rPr lang="en-IN" sz="2400" b="1" i="1" dirty="0"/>
              <a:t>Steps I used in Outlier Treatment</a:t>
            </a:r>
          </a:p>
          <a:p>
            <a:pPr algn="l"/>
            <a:endParaRPr lang="en-IN" sz="2400" b="1" i="1" dirty="0"/>
          </a:p>
          <a:p>
            <a:pPr marL="342900" indent="-342900" algn="l">
              <a:buFont typeface="+mj-lt"/>
              <a:buAutoNum type="arabicPeriod"/>
            </a:pPr>
            <a:r>
              <a:rPr lang="en-IN" dirty="0"/>
              <a:t>Calculate quartiles and interquartile range (IQR)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dirty="0"/>
              <a:t>Calculate lower and upper bounds for outliers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dirty="0"/>
              <a:t>Count outliers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dirty="0"/>
              <a:t>Outlier Treatment: Replacing outlier values with mean value</a:t>
            </a:r>
          </a:p>
          <a:p>
            <a:pPr marL="342900" indent="-342900" algn="l">
              <a:buFont typeface="+mj-lt"/>
              <a:buAutoNum type="arabicPeriod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6F10B-F03F-79EA-B386-26CCF70ED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622852"/>
            <a:ext cx="5754758" cy="56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6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34F5-9817-A5D2-C907-22C33BD4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8" y="598371"/>
            <a:ext cx="3965714" cy="885872"/>
          </a:xfrm>
        </p:spPr>
        <p:txBody>
          <a:bodyPr anchor="t"/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Box plot: '</a:t>
            </a:r>
            <a:r>
              <a:rPr lang="en-IN" dirty="0" err="1">
                <a:solidFill>
                  <a:srgbClr val="C00000"/>
                </a:solidFill>
              </a:rPr>
              <a:t>Checkin</a:t>
            </a:r>
            <a:r>
              <a:rPr lang="en-IN" dirty="0">
                <a:solidFill>
                  <a:srgbClr val="C00000"/>
                </a:solidFill>
              </a:rPr>
              <a:t> service'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9C39-299C-6D7B-D7B0-93D6FDAD0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1287" y="609601"/>
            <a:ext cx="5251175" cy="885872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solidFill>
                  <a:srgbClr val="C00000"/>
                </a:solidFill>
                <a:latin typeface="+mj-lt"/>
              </a:rPr>
              <a:t>Updated Box Plot: '</a:t>
            </a:r>
            <a:r>
              <a:rPr lang="en-IN" sz="2800" dirty="0" err="1">
                <a:solidFill>
                  <a:srgbClr val="C00000"/>
                </a:solidFill>
                <a:latin typeface="+mj-lt"/>
              </a:rPr>
              <a:t>Checkin</a:t>
            </a:r>
            <a:r>
              <a:rPr lang="en-IN" sz="2800" dirty="0">
                <a:solidFill>
                  <a:srgbClr val="C00000"/>
                </a:solidFill>
                <a:latin typeface="+mj-lt"/>
              </a:rPr>
              <a:t> service'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9FA5F-D6B8-B435-069C-46C48EDC0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8" y="1736035"/>
            <a:ext cx="5001333" cy="3856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CAB867-43FE-859F-18A1-4FE83D2DF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6035"/>
            <a:ext cx="5476462" cy="35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6806-A705-E642-2562-5FFA072A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9" y="677884"/>
            <a:ext cx="4999383" cy="1031646"/>
          </a:xfrm>
        </p:spPr>
        <p:txBody>
          <a:bodyPr anchor="t"/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Box Plot: 'Departure Delay in Minutes'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4566B-D642-0CA7-369B-E0D392A53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8521" y="677885"/>
            <a:ext cx="5343939" cy="1031646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solidFill>
                  <a:srgbClr val="C00000"/>
                </a:solidFill>
                <a:latin typeface="+mj-lt"/>
              </a:rPr>
              <a:t>Updated Box Plot: 'Departure Delay in Minutes'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27DF3-D54E-C637-45DF-218E4B46D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9" y="2014330"/>
            <a:ext cx="4707835" cy="3882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425FE-9649-71A3-418B-BA37E6BAF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74" y="2014329"/>
            <a:ext cx="5701746" cy="38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7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673</TotalTime>
  <Words>2455</Words>
  <Application>Microsoft Office PowerPoint</Application>
  <PresentationFormat>Widescreen</PresentationFormat>
  <Paragraphs>227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Garamond</vt:lpstr>
      <vt:lpstr>Organic</vt:lpstr>
      <vt:lpstr>Project Title: Flight Passengers Satisfaction Model (Classification Machine Learning Model)</vt:lpstr>
      <vt:lpstr>Introduction to Dataset</vt:lpstr>
      <vt:lpstr>Problem Statement</vt:lpstr>
      <vt:lpstr>Data Overview</vt:lpstr>
      <vt:lpstr>Data Preprocessing </vt:lpstr>
      <vt:lpstr>Outliers:</vt:lpstr>
      <vt:lpstr>Outlier Treatment:</vt:lpstr>
      <vt:lpstr>Box plot: 'Checkin service'</vt:lpstr>
      <vt:lpstr>Box Plot: 'Departure Delay in Minutes'</vt:lpstr>
      <vt:lpstr>Box Plot: 'Arrival Delay in Minutes'</vt:lpstr>
      <vt:lpstr>Data Transformation: Categorical Encoding</vt:lpstr>
      <vt:lpstr>Data Transformation: Data Preparation</vt:lpstr>
      <vt:lpstr>Data Transformation: Data Normalisation</vt:lpstr>
      <vt:lpstr>Data Transformation: Train Test Split</vt:lpstr>
      <vt:lpstr>Feature Selection: F Test </vt:lpstr>
      <vt:lpstr>Feature Selection: F Test</vt:lpstr>
      <vt:lpstr>Model Selection</vt:lpstr>
      <vt:lpstr>Feature Selection &amp; Elimination</vt:lpstr>
      <vt:lpstr>Model Selection</vt:lpstr>
      <vt:lpstr>Logistic Regression Model</vt:lpstr>
      <vt:lpstr>Evaluation of Logistic Regression Model</vt:lpstr>
      <vt:lpstr>Logistic Regression with Recursive Feature Elimination (RFE)</vt:lpstr>
      <vt:lpstr>LR with Principal Component Analysis</vt:lpstr>
      <vt:lpstr>LR with Select kBest</vt:lpstr>
      <vt:lpstr>LR with Select percentile</vt:lpstr>
      <vt:lpstr>LR with Generic Univariate (kBest)</vt:lpstr>
      <vt:lpstr>LR with Generic Univariate (percentile)</vt:lpstr>
      <vt:lpstr>Decision Tree Classifier (DTC)</vt:lpstr>
      <vt:lpstr>Evaluation of DTC</vt:lpstr>
      <vt:lpstr>DTC with Recursive Feature Elimination</vt:lpstr>
      <vt:lpstr>DTC with Principal Components Analysis</vt:lpstr>
      <vt:lpstr>DTC with Select kBest</vt:lpstr>
      <vt:lpstr>DTC with Select percentile</vt:lpstr>
      <vt:lpstr>DTC with Generic Univariate-kBest</vt:lpstr>
      <vt:lpstr>DTC with Generic Univariate-percentile</vt:lpstr>
      <vt:lpstr>Support Vector Machine</vt:lpstr>
      <vt:lpstr>Evaluation of SVM</vt:lpstr>
      <vt:lpstr>Random Forest Classifier</vt:lpstr>
      <vt:lpstr>Evaluation of RFC</vt:lpstr>
      <vt:lpstr>RFC with Recursive Feature Elimination</vt:lpstr>
      <vt:lpstr>RFC with Principal Component Analysis (pca)</vt:lpstr>
      <vt:lpstr>RFC with Select kBest</vt:lpstr>
      <vt:lpstr>RFC with Select Percentile</vt:lpstr>
      <vt:lpstr>RFC with Generic Univariate-kBest</vt:lpstr>
      <vt:lpstr>RFC with Generic Univariate-percentile</vt:lpstr>
      <vt:lpstr>Result &amp; Analysis</vt:lpstr>
      <vt:lpstr>Conclusion</vt:lpstr>
      <vt:lpstr>Acknowledgments</vt:lpstr>
      <vt:lpstr>Contact Information</vt:lpstr>
    </vt:vector>
  </TitlesOfParts>
  <Company>rg-adguard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Flight Passengers Satisfaction Model (Classification Machine Learning Model)</dc:title>
  <dc:creator>Pravin Varak</dc:creator>
  <cp:lastModifiedBy>Pravin Varak</cp:lastModifiedBy>
  <cp:revision>1</cp:revision>
  <dcterms:created xsi:type="dcterms:W3CDTF">2023-09-02T19:18:41Z</dcterms:created>
  <dcterms:modified xsi:type="dcterms:W3CDTF">2023-09-03T20:16:01Z</dcterms:modified>
</cp:coreProperties>
</file>